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A86FA009-8012-4590-B910-70623C9967C6}">
          <p14:sldIdLst>
            <p14:sldId id="256"/>
            <p14:sldId id="257"/>
            <p14:sldId id="259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346"/>
    <a:srgbClr val="35493D"/>
    <a:srgbClr val="034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737F4-CD1E-4905-8374-2C9996C4EF5F}" type="datetimeFigureOut">
              <a:rPr lang="uk-UA" smtClean="0"/>
              <a:t>01.03.2024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1793B-04B8-47F1-B6C4-1B8C828431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323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73B2F-98E3-673E-8CE6-DB9DEB47C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8254" y="1496291"/>
            <a:ext cx="7158181" cy="2355417"/>
          </a:xfrm>
        </p:spPr>
        <p:txBody>
          <a:bodyPr anchor="b">
            <a:normAutofit/>
          </a:bodyPr>
          <a:lstStyle>
            <a:lvl1pPr algn="ctr">
              <a:defRPr sz="6600" b="1">
                <a:solidFill>
                  <a:srgbClr val="03493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BF3694-8450-048D-BF61-CB1BC0A0D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8254" y="3934545"/>
            <a:ext cx="7158181" cy="129323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349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A12F8E-F45E-836C-CE63-0CDF2D01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88CABB-A277-CE70-F72C-6AC3A8FD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ED533-A93B-875E-376D-50738F91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06272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004B07-6A97-146D-F62C-50C9B8129F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50DB7-1547-8C93-F27E-6CCCEBFA1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655" y="284738"/>
            <a:ext cx="8231909" cy="554183"/>
          </a:xfrm>
        </p:spPr>
        <p:txBody>
          <a:bodyPr/>
          <a:lstStyle>
            <a:lvl1pPr>
              <a:defRPr>
                <a:solidFill>
                  <a:srgbClr val="35493D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17E5B-F699-195F-C766-0B25CE25D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0240F5-95DF-A6FE-6F2E-0C99185D6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6F036F-D60C-EFAD-AF68-D911A566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1DDE49-91BE-7936-7C70-C340772C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15179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B5196-BA99-84AA-AFAF-0593D7074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8F47B5-2753-36C4-FB40-7B9C45634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A8EFA6-E26A-7016-DFAA-CFB6740E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EEEB67-B716-2016-D853-0B6941F7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281690-5549-9E19-7DB9-77F5413A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86983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7ED4F-88A7-65DB-C7D5-1A8B6451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99B8A1-F672-5D6A-0304-D03B7FFDD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985E09-1899-4AAC-C236-CAAFB06E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06BE99-D6C3-9AA2-E184-998D2D80E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23B3A5-064B-F6FE-58AE-A7A5C420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846CDF-2116-D0BC-794A-CF30D1A7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3881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DB0EF-DD65-2FE7-8208-CDF744AE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BB750-EA6B-63CA-94E3-8A4CBF372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C6FB38-DB39-455E-6A30-8722E76A1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E26F54-30BF-B384-4979-86F8B491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E43134-A9BC-543F-4A5C-80D1C476A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785F6B-27BD-097D-CEF5-2F292153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B10648-828C-EE21-9E04-72C5942F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8D5260-FC6A-2BDF-3FC6-25F4BF9F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4495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BFF11-40F9-79E8-69E9-9B463DD1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CF519C-CA9D-36ED-6D11-3CC9FE8C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D1EC33-517F-BF18-DA23-DA37F9863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43DE89-6824-5F2D-A1A0-2563A8A7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22723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D7C9AE-778E-E975-56E2-8D530F59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8E460F-562E-3D0B-823F-0C81B17B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F63679-4558-4034-0F54-3875C59A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10204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F88BF-B977-D2DA-2CB5-74C2CE61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35438-7414-B481-C3FD-FF777E192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71748C-6BBB-4D64-0794-58D495E9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4B8577-CF23-04CB-1CA0-3D99C9DF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408B60-36B0-AC5D-8A82-BEDF8EA6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7A4B4F-6494-3818-F64A-48BFD799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9853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2FF73-7D29-1CCC-578F-DAD17BDF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B45066-C962-DDAA-C569-C957736E5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FA5A70-AA37-1864-D6A4-AA7C2C3E4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C52F74-F582-DDB9-29E5-1F0D2CEA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6F05B8-4051-A8BD-6E0B-207373B9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09AF7F-E9EC-4B3A-6E92-0508469D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1092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E5853-4FF0-3998-28A9-873D4CB7C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34FC3C-F823-288D-16A0-3D58DDC8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5DF504-BDD5-6DBD-65E2-AA6DC480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8424E0-ECD6-B03C-8D91-22E0F742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B7C398-E4DF-1D39-6E86-B079AB9C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681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FD2C7F-8226-F9FD-CCBD-3435E4FD1E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11E1C5-F637-EB3E-4A5D-702251294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A74249-EA57-60AB-5BC4-BE9E5B413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F08A20-FC44-E90A-7A8F-E533ACE6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9CBC54-3D11-347D-8E41-C84311345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2693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06A07B-1289-8F5D-1917-325C09E1D53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B7236-28C6-6C6E-F0E1-F17135E46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D5B222-C7B2-9D62-FC3A-29D856180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B4EEE-774F-BF38-2016-3AD2740D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5E43B-D794-4244-8B2D-E74E1B6F7A90}" type="datetimeFigureOut">
              <a:rPr lang="ru-UA" smtClean="0"/>
              <a:t>03/01/2024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98CDC-89A9-DA50-059F-B7FB8DE9E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CCD087-3441-253E-2437-B9F082A9C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9690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CE27F-2973-4047-1B66-7D6C85768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184" y="1226396"/>
            <a:ext cx="8350595" cy="2355417"/>
          </a:xfrm>
        </p:spPr>
        <p:txBody>
          <a:bodyPr>
            <a:normAutofit fontScale="90000"/>
          </a:bodyPr>
          <a:lstStyle/>
          <a:p>
            <a:r>
              <a:rPr lang="uk-UA" sz="7200" dirty="0">
                <a:solidFill>
                  <a:srgbClr val="0070C0"/>
                </a:solidFill>
              </a:rPr>
              <a:t>«РОДИНА – ОСЕРЕДОК РОЗВИТКУ ДИТИНИ»</a:t>
            </a:r>
            <a:endParaRPr lang="ru-UA" sz="7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E401E-D19F-F8E6-6842-37D17223C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4437" y="5230537"/>
            <a:ext cx="4642843" cy="735778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rgbClr val="0070C0"/>
                </a:solidFill>
              </a:rPr>
              <a:t>Практичний психолог</a:t>
            </a:r>
          </a:p>
          <a:p>
            <a:r>
              <a:rPr lang="uk-UA" dirty="0">
                <a:solidFill>
                  <a:srgbClr val="0070C0"/>
                </a:solidFill>
              </a:rPr>
              <a:t>Марія ШЕВЕРГІНА </a:t>
            </a:r>
            <a:endParaRPr lang="ru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16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48968-EBC3-69AE-C74D-82A8D9030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68" y="648811"/>
            <a:ext cx="8360664" cy="556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02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3D74-D38B-EF67-ACAB-4CE7B692F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C26D31-A90D-0BA1-9A69-4415B26D16AD}"/>
              </a:ext>
            </a:extLst>
          </p:cNvPr>
          <p:cNvSpPr txBox="1"/>
          <p:nvPr/>
        </p:nvSpPr>
        <p:spPr>
          <a:xfrm>
            <a:off x="1478280" y="841248"/>
            <a:ext cx="9235440" cy="170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– </a:t>
            </a:r>
            <a:r>
              <a:rPr lang="uk-UA" b="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осередок виховання дитини. Вона з раннього віку направляє свідомість, волю, почуття дітей</a:t>
            </a:r>
            <a:r>
              <a:rPr lang="uk-UA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Під керівництвом батьків дитина набуває свого першого життєвого досвіду, елементарних знань про навколишню дійсність, умінь та навичок життя в суспільстві. Враження дитинства залишають слід на все життя.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2734E4-2313-DBEF-7D9D-E59089F4E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275" y="2971799"/>
            <a:ext cx="4739450" cy="345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99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1383-50A5-E246-B310-7B9101BD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393CD2-BA3C-7C86-4411-F7462333C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464" y="1539240"/>
            <a:ext cx="4651248" cy="46512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F42311-39F3-8CD2-7805-52C38A5B9BF0}"/>
              </a:ext>
            </a:extLst>
          </p:cNvPr>
          <p:cNvSpPr txBox="1"/>
          <p:nvPr/>
        </p:nvSpPr>
        <p:spPr>
          <a:xfrm>
            <a:off x="694944" y="2660904"/>
            <a:ext cx="4764024" cy="1709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800" b="0" i="0" spc="-5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родині, у спілкуванні з батьками діти одержують перші </a:t>
            </a:r>
            <a:r>
              <a:rPr lang="uk-UA" sz="1800" b="0" i="0" spc="-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уроки</a:t>
            </a:r>
            <a:r>
              <a:rPr lang="uk-UA" sz="1800" b="0" i="0" spc="-5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громадянськості. Ці </a:t>
            </a:r>
            <a:r>
              <a:rPr lang="uk-UA" sz="1800" b="0" i="0" spc="-5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уроки</a:t>
            </a:r>
            <a:r>
              <a:rPr lang="uk-UA" sz="1800" b="0" i="0" spc="-5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– початок довгого шляху дорослішання, який повинна пройти зростаюча людина.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4587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87</Words>
  <Application>Microsoft Office PowerPoint</Application>
  <PresentationFormat>Широкий екран</PresentationFormat>
  <Paragraphs>5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«РОДИНА – ОСЕРЕДОК РОЗВИТКУ ДИТИНИ»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user</cp:lastModifiedBy>
  <cp:revision>10</cp:revision>
  <dcterms:created xsi:type="dcterms:W3CDTF">2023-02-03T10:35:15Z</dcterms:created>
  <dcterms:modified xsi:type="dcterms:W3CDTF">2024-03-01T14:41:09Z</dcterms:modified>
</cp:coreProperties>
</file>