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5827"/>
  </p:normalViewPr>
  <p:slideViewPr>
    <p:cSldViewPr snapToGrid="0" snapToObjects="1">
      <p:cViewPr varScale="1">
        <p:scale>
          <a:sx n="111" d="100"/>
          <a:sy n="111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426D6-C53D-F948-8227-3FA5A80F0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2D6C86-0F84-9243-AD7D-FD305C546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B5DBB-A1EF-9249-BB22-196BBF6CF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46315-43E5-AB4B-99FB-9B85DB719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D8E1F-EB6A-9C4E-B7C2-F8181491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82D6E-9380-0F43-8506-53FB8086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60131195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BB36-9757-E447-98BE-37ECBBF82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C759-74CC-B043-8938-43F5F6001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AEAFC-C255-864C-A2F6-5F0CD9C3E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27AD-6224-5841-8CE3-A6580A841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A1BA4-42E3-A44F-88C2-CB86323E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8020283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8115-1694-B847-B737-4E7F773D1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46D8E-2B74-1448-8D83-28C03CC49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23751-2E1D-694E-8692-6104DC0C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64604-4C2C-434A-A760-F2C8220B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C893C-9BE5-E147-9132-35E1EAB6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2370018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72CC-919E-7D40-8711-E6F4601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8D1C9-35F0-CF4B-8540-47C036C5C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5F770-3DF3-334A-80A4-DF5F22F6E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E2495-4D26-594B-A531-8433996D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5338F-FE5A-C548-A070-F8C3667BE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A3F8C-64BD-C74F-82AC-001D8973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934216211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BEEA5-D5C6-FA40-AF33-F701EC24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5FD9B-1B90-FD41-85A9-51CD3EE8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AC786-37EE-664F-8905-73BC8F594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160E3-3BC1-F24A-B11C-FB67EEDC2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F5A62-4BE1-F448-819E-F7B9BFA53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FDB3C-06DD-B048-BAD2-D68E6A5D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B591D-5146-B34F-84D0-4EC8FB476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A4610-1AC1-E34F-9A3B-C9B5BCBFF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2438220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A7AE-2A95-3946-B3D3-904507BC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FB62E-CC71-4344-961A-47A1A435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00177-2CA8-CD42-86E6-4C966995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A2585-64DE-5542-80D0-590D1B6B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7317690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CA5F8A-4C63-D540-922C-B476B03C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BB84E-60BB-8446-B1F2-3E888AED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E338-67D9-AD41-B59E-CBA4D8A5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52445360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AA104-9957-5C44-9A0F-3465BCC9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BB6A4-7AE8-6A4A-8AEC-B3B74DA3C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51603-622F-1744-B23C-52FBDEBA4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B022D-D159-B043-BEF3-FF5DC44F7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9F955-6D9F-AC4B-9E72-8EB7F5A3B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9E494-9FED-184E-B28E-ACAC1C2B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45803433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6EFC-C22B-934D-9891-8D955DE0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C5207D-B665-9E4A-AC90-28706B681F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F4669-8768-FA4B-A12D-4406D001C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560D2-C645-0D42-ABC6-1010D5A9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3EDB4-1920-A944-87CC-EA0182D6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535CE-7013-8A40-AFB6-068A6C59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79899889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3D66-60EB-1B46-8777-26773F64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C0BFE5-5349-6442-B0E9-32A67B2CE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F0280-923A-2C44-B98B-256078B6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8B574-35B9-B645-83FE-D68C8FE9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ED8FC-770C-4F47-BCD4-976A1F69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533267744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FF54-6F2D-2B49-A733-4EEEED04F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8DFF9-6645-D24E-92BE-C524783A6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94844-05BD-BB45-94F9-E8E3B4DD4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70D3D-C781-5942-9A25-3811E961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0A0CA-4A1A-9A40-86ED-5E7EB8CA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690513990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335606-DEDE-3342-8DFF-D1E0DAB125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3F9AF-2C40-414D-91BB-60502BFE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A002C-406B-5A4B-86D2-22C2E6549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9FA63-185A-604F-927F-F13457F2D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66EDF-55A3-FC4B-8EB5-427A9E013B1D}" type="datetimeFigureOut">
              <a:rPr lang="en-UA" smtClean="0"/>
              <a:t>03/20/2024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7958D-F7F7-084F-B389-7CB064C82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A8A0A-B716-084C-B5BC-FCB4C049C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F6071-152A-2A47-A7DF-5214C11C013D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1316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8A39FC-CE3F-1EAF-A139-9D5B13B5E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913" y="5736566"/>
            <a:ext cx="1062398" cy="9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569D8D-4B72-1B4E-A918-5E23234CD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3472" y="5236235"/>
            <a:ext cx="5011947" cy="1659626"/>
          </a:xfrm>
        </p:spPr>
        <p:txBody>
          <a:bodyPr>
            <a:normAutofit fontScale="90000"/>
          </a:bodyPr>
          <a:lstStyle/>
          <a:p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Вихователь,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практичний психолог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закладу дошкільної освіти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(ясел-садка) № 100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«Гармонія»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Запорізької міської ради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800" b="1" i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Марія </a:t>
            </a:r>
            <a:r>
              <a:rPr lang="uk-UA" sz="1800" b="1" i="1" kern="1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Шевергіна</a:t>
            </a:r>
            <a:r>
              <a:rPr lang="uk-UA" sz="1800" b="1" i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A" sz="1800" dirty="0">
              <a:solidFill>
                <a:srgbClr val="C00000"/>
              </a:solidFill>
              <a:latin typeface="Seravek" panose="020B050304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72E5D-ABAD-CE43-0FBE-A360A1CBB36B}"/>
              </a:ext>
            </a:extLst>
          </p:cNvPr>
          <p:cNvSpPr txBox="1"/>
          <p:nvPr/>
        </p:nvSpPr>
        <p:spPr>
          <a:xfrm>
            <a:off x="948906" y="1474118"/>
            <a:ext cx="6452559" cy="2215991"/>
          </a:xfrm>
          <a:prstGeom prst="rect">
            <a:avLst/>
          </a:prstGeom>
          <a:noFill/>
          <a:effectLst>
            <a:glow rad="88900">
              <a:schemeClr val="accent1"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n w="0"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з розвитку мовлення за темою </a:t>
            </a:r>
          </a:p>
          <a:p>
            <a:pPr algn="ctr"/>
            <a:r>
              <a:rPr lang="uk-UA" sz="4000" b="1" dirty="0">
                <a:ln w="0"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«Прийшла весна красна»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7966859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альчикова гімнастика _Веснянка_.">
            <a:hlinkClick r:id="" action="ppaction://media"/>
            <a:extLst>
              <a:ext uri="{FF2B5EF4-FFF2-40B4-BE49-F238E27FC236}">
                <a16:creationId xmlns:a16="http://schemas.microsoft.com/office/drawing/2014/main" id="{FF48295F-A737-C297-D645-2ABD12BCAF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042475" cy="677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583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Відгадай звуки весни_. Дидактична гра">
            <a:hlinkClick r:id="" action="ppaction://media"/>
            <a:extLst>
              <a:ext uri="{FF2B5EF4-FFF2-40B4-BE49-F238E27FC236}">
                <a16:creationId xmlns:a16="http://schemas.microsoft.com/office/drawing/2014/main" id="{DD6BB3A0-2AB1-9433-75F7-A5A1C44332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255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21FBA22-C8F7-68F7-7808-D3A4F9AD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286" y="730070"/>
            <a:ext cx="10515600" cy="4351338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uk-UA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 зараз пора року?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відбувається весною?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любиш ти весну?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ти </a:t>
            </a:r>
            <a:r>
              <a:rPr lang="uk-UA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любиш весну?</a:t>
            </a:r>
            <a:endParaRPr lang="uk-UA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4383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59</Words>
  <Application>Microsoft Office PowerPoint</Application>
  <PresentationFormat>Широкий екран</PresentationFormat>
  <Paragraphs>7</Paragraphs>
  <Slides>4</Slides>
  <Notes>0</Notes>
  <HiddenSlides>0</HiddenSlides>
  <MMClips>2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Seravek</vt:lpstr>
      <vt:lpstr>Times New Roman</vt:lpstr>
      <vt:lpstr>Office Theme</vt:lpstr>
      <vt:lpstr>Вихователь,  практичний психолог закладу дошкільної освіти  (ясел-садка) № 100 «Гармонія» Запорізької міської ради Марія Шевергіна  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15</cp:revision>
  <dcterms:created xsi:type="dcterms:W3CDTF">2023-07-14T15:15:35Z</dcterms:created>
  <dcterms:modified xsi:type="dcterms:W3CDTF">2024-03-20T08:18:47Z</dcterms:modified>
</cp:coreProperties>
</file>