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905" autoAdjust="0"/>
    <p:restoredTop sz="95827"/>
  </p:normalViewPr>
  <p:slideViewPr>
    <p:cSldViewPr snapToGrid="0" snapToObjects="1">
      <p:cViewPr varScale="1">
        <p:scale>
          <a:sx n="111" d="100"/>
          <a:sy n="111" d="100"/>
        </p:scale>
        <p:origin x="71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CB426D6-C53D-F948-8227-3FA5A80F095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82D6C86-0F84-9243-AD7D-FD305C5463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7B5DBB-A1EF-9249-BB22-196BBF6CF3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346315-43E5-AB4B-99FB-9B85DB719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66EDF-55A3-FC4B-8EB5-427A9E013B1D}" type="datetimeFigureOut">
              <a:rPr lang="en-UA" smtClean="0"/>
              <a:t>03/13/2024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AD8E1F-EB6A-9C4E-B7C2-F81814912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682D6E-9380-0F43-8506-53FB8086F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F6071-152A-2A47-A7DF-5214C11C013D}" type="slidenum">
              <a:rPr lang="en-UA" smtClean="0"/>
              <a:t>‹№›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4060131195"/>
      </p:ext>
    </p:extLst>
  </p:cSld>
  <p:clrMapOvr>
    <a:masterClrMapping/>
  </p:clrMapOvr>
  <p:transition spd="slow"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FBB36-9757-E447-98BE-37ECBBF82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BC759-74CC-B043-8938-43F5F60011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4AEAFC-C255-864C-A2F6-5F0CD9C3EF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66EDF-55A3-FC4B-8EB5-427A9E013B1D}" type="datetimeFigureOut">
              <a:rPr lang="en-UA" smtClean="0"/>
              <a:t>03/13/2024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9C27AD-6224-5841-8CE3-A6580A841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1A1BA4-42E3-A44F-88C2-CB86323EC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F6071-152A-2A47-A7DF-5214C11C013D}" type="slidenum">
              <a:rPr lang="en-UA" smtClean="0"/>
              <a:t>‹№›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2880202833"/>
      </p:ext>
    </p:extLst>
  </p:cSld>
  <p:clrMapOvr>
    <a:masterClrMapping/>
  </p:clrMapOvr>
  <p:transition spd="slow"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318115-1694-B847-B737-4E7F773D15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A46D8E-2B74-1448-8D83-28C03CC49F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223751-2E1D-694E-8692-6104DC0C5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66EDF-55A3-FC4B-8EB5-427A9E013B1D}" type="datetimeFigureOut">
              <a:rPr lang="en-UA" smtClean="0"/>
              <a:t>03/13/2024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664604-4C2C-434A-A760-F2C8220B1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1C893C-9BE5-E147-9132-35E1EAB6D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F6071-152A-2A47-A7DF-5214C11C013D}" type="slidenum">
              <a:rPr lang="en-UA" smtClean="0"/>
              <a:t>‹№›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262370018"/>
      </p:ext>
    </p:extLst>
  </p:cSld>
  <p:clrMapOvr>
    <a:masterClrMapping/>
  </p:clrMapOvr>
  <p:transition spd="slow"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672CC-919E-7D40-8711-E6F4601A0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A8D1C9-35F0-CF4B-8540-47C036C5C6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05F770-3DF3-334A-80A4-DF5F22F6EA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0E2495-4D26-594B-A531-8433996D8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66EDF-55A3-FC4B-8EB5-427A9E013B1D}" type="datetimeFigureOut">
              <a:rPr lang="en-UA" smtClean="0"/>
              <a:t>03/13/2024</a:t>
            </a:fld>
            <a:endParaRPr lang="en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65338F-FE5A-C548-A070-F8C3667BE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1A3F8C-64BD-C74F-82AC-001D8973D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F6071-152A-2A47-A7DF-5214C11C013D}" type="slidenum">
              <a:rPr lang="en-UA" smtClean="0"/>
              <a:t>‹№›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2934216211"/>
      </p:ext>
    </p:extLst>
  </p:cSld>
  <p:clrMapOvr>
    <a:masterClrMapping/>
  </p:clrMapOvr>
  <p:transition spd="slow"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4BEEA5-D5C6-FA40-AF33-F701EC2470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E5FD9B-1B90-FD41-85A9-51CD3EE87D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2AC786-37EE-664F-8905-73BC8F5946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C5160E3-3BC1-F24A-B11C-FB67EEDC29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A0F5A62-4BE1-F448-819E-F7B9BFA534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CFDB3C-06DD-B048-BAD2-D68E6A5D23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66EDF-55A3-FC4B-8EB5-427A9E013B1D}" type="datetimeFigureOut">
              <a:rPr lang="en-UA" smtClean="0"/>
              <a:t>03/13/2024</a:t>
            </a:fld>
            <a:endParaRPr lang="en-U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C2B591D-5146-B34F-84D0-4EC8FB476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9DA4610-1AC1-E34F-9A3B-C9B5BCBFF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F6071-152A-2A47-A7DF-5214C11C013D}" type="slidenum">
              <a:rPr lang="en-UA" smtClean="0"/>
              <a:t>‹№›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3124382204"/>
      </p:ext>
    </p:extLst>
  </p:cSld>
  <p:clrMapOvr>
    <a:masterClrMapping/>
  </p:clrMapOvr>
  <p:transition spd="slow"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11A7AE-2A95-3946-B3D3-904507BC5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BFB62E-CC71-4344-961A-47A1A435A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66EDF-55A3-FC4B-8EB5-427A9E013B1D}" type="datetimeFigureOut">
              <a:rPr lang="en-UA" smtClean="0"/>
              <a:t>03/13/2024</a:t>
            </a:fld>
            <a:endParaRPr lang="en-U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400177-2CA8-CD42-86E6-4C9669953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EA2585-64DE-5542-80D0-590D1B6B3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F6071-152A-2A47-A7DF-5214C11C013D}" type="slidenum">
              <a:rPr lang="en-UA" smtClean="0"/>
              <a:t>‹№›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247317690"/>
      </p:ext>
    </p:extLst>
  </p:cSld>
  <p:clrMapOvr>
    <a:masterClrMapping/>
  </p:clrMapOvr>
  <p:transition spd="slow"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CA5F8A-4C63-D540-922C-B476B03C05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66EDF-55A3-FC4B-8EB5-427A9E013B1D}" type="datetimeFigureOut">
              <a:rPr lang="en-UA" smtClean="0"/>
              <a:t>03/13/2024</a:t>
            </a:fld>
            <a:endParaRPr lang="en-U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1CBB84E-60BB-8446-B1F2-3E888AED07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08E338-67D9-AD41-B59E-CBA4D8A5D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F6071-152A-2A47-A7DF-5214C11C013D}" type="slidenum">
              <a:rPr lang="en-UA" smtClean="0"/>
              <a:t>‹№›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1652445360"/>
      </p:ext>
    </p:extLst>
  </p:cSld>
  <p:clrMapOvr>
    <a:masterClrMapping/>
  </p:clrMapOvr>
  <p:transition spd="slow"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AA104-9957-5C44-9A0F-3465BCC9A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FBB6A4-7AE8-6A4A-8AEC-B3B74DA3C7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251603-622F-1744-B23C-52FBDEBA4C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7B022D-D159-B043-BEF3-FF5DC44F7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66EDF-55A3-FC4B-8EB5-427A9E013B1D}" type="datetimeFigureOut">
              <a:rPr lang="en-UA" smtClean="0"/>
              <a:t>03/13/2024</a:t>
            </a:fld>
            <a:endParaRPr lang="en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59F955-6D9F-AC4B-9E72-8EB7F5A3B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49E494-9FED-184E-B28E-ACAC1C2B0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F6071-152A-2A47-A7DF-5214C11C013D}" type="slidenum">
              <a:rPr lang="en-UA" smtClean="0"/>
              <a:t>‹№›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645803433"/>
      </p:ext>
    </p:extLst>
  </p:cSld>
  <p:clrMapOvr>
    <a:masterClrMapping/>
  </p:clrMapOvr>
  <p:transition spd="slow"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C6EFC-C22B-934D-9891-8D955DE0F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5C5207D-B665-9E4A-AC90-28706B681F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8F4669-8768-FA4B-A12D-4406D001C3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8560D2-C645-0D42-ABC6-1010D5A91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66EDF-55A3-FC4B-8EB5-427A9E013B1D}" type="datetimeFigureOut">
              <a:rPr lang="en-UA" smtClean="0"/>
              <a:t>03/13/2024</a:t>
            </a:fld>
            <a:endParaRPr lang="en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C3EDB4-1920-A944-87CC-EA0182D6D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C535CE-7013-8A40-AFB6-068A6C596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F6071-152A-2A47-A7DF-5214C11C013D}" type="slidenum">
              <a:rPr lang="en-UA" smtClean="0"/>
              <a:t>‹№›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479899889"/>
      </p:ext>
    </p:extLst>
  </p:cSld>
  <p:clrMapOvr>
    <a:masterClrMapping/>
  </p:clrMapOvr>
  <p:transition spd="slow"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03D66-60EB-1B46-8777-26773F64D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CC0BFE5-5349-6442-B0E9-32A67B2CE4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1F0280-923A-2C44-B98B-256078B6A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66EDF-55A3-FC4B-8EB5-427A9E013B1D}" type="datetimeFigureOut">
              <a:rPr lang="en-UA" smtClean="0"/>
              <a:t>03/13/2024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D8B574-35B9-B645-83FE-D68C8FE9B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ED8FC-770C-4F47-BCD4-976A1F69A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F6071-152A-2A47-A7DF-5214C11C013D}" type="slidenum">
              <a:rPr lang="en-UA" smtClean="0"/>
              <a:t>‹№›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533267744"/>
      </p:ext>
    </p:extLst>
  </p:cSld>
  <p:clrMapOvr>
    <a:masterClrMapping/>
  </p:clrMapOvr>
  <p:transition spd="slow"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3F8FF54-6F2D-2B49-A733-4EEEED04F6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38DFF9-6645-D24E-92BE-C524783A6D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194844-05BD-BB45-94F9-E8E3B4DD41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66EDF-55A3-FC4B-8EB5-427A9E013B1D}" type="datetimeFigureOut">
              <a:rPr lang="en-UA" smtClean="0"/>
              <a:t>03/13/2024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170D3D-C781-5942-9A25-3811E961E5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C0A0CA-4A1A-9A40-86ED-5E7EB8CA3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F6071-152A-2A47-A7DF-5214C11C013D}" type="slidenum">
              <a:rPr lang="en-UA" smtClean="0"/>
              <a:t>‹№›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3690513990"/>
      </p:ext>
    </p:extLst>
  </p:cSld>
  <p:clrMapOvr>
    <a:masterClrMapping/>
  </p:clrMapOvr>
  <p:transition spd="slow">
    <p:cov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3335606-DEDE-3342-8DFF-D1E0DAB125CA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F3F9AF-2C40-414D-91BB-60502BFE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68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3A002C-406B-5A4B-86D2-22C2E6549F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49FA63-185A-604F-927F-F13457F2DC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166EDF-55A3-FC4B-8EB5-427A9E013B1D}" type="datetimeFigureOut">
              <a:rPr lang="en-UA" smtClean="0"/>
              <a:t>03/13/2024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E7958D-F7F7-084F-B389-7CB064C82F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1A8A0A-B716-084C-B5BC-FCB4C049C0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DF6071-152A-2A47-A7DF-5214C11C013D}" type="slidenum">
              <a:rPr lang="en-UA" smtClean="0"/>
              <a:t>‹№›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2213164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cover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A8A39FC-CE3F-1EAF-A139-9D5B13B5E23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biLevel thresh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9913" y="5736566"/>
            <a:ext cx="1062398" cy="950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3569D8D-4B72-1B4E-A918-5E23234CD0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13472" y="5236235"/>
            <a:ext cx="5011947" cy="1659626"/>
          </a:xfrm>
        </p:spPr>
        <p:txBody>
          <a:bodyPr>
            <a:normAutofit fontScale="90000"/>
          </a:bodyPr>
          <a:lstStyle/>
          <a:p>
            <a:r>
              <a:rPr lang="uk-UA" sz="1800" b="1" kern="1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Вихователь,</a:t>
            </a:r>
            <a:br>
              <a:rPr lang="uk-UA" sz="1800" b="1" kern="1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uk-UA" sz="1800" b="1" kern="1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практичний психолог</a:t>
            </a:r>
            <a:br>
              <a:rPr lang="uk-UA" sz="1800" b="1" kern="1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uk-UA" sz="1800" b="1" kern="1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закладу дошкільної освіти</a:t>
            </a:r>
            <a:br>
              <a:rPr lang="uk-UA" sz="1800" b="1" kern="1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uk-UA" sz="1800" b="1" kern="1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(ясел-садка) № 100</a:t>
            </a:r>
            <a:br>
              <a:rPr lang="uk-UA" sz="1800" b="1" kern="1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uk-UA" sz="1800" b="1" kern="1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«Гармонія»</a:t>
            </a:r>
            <a:br>
              <a:rPr lang="uk-UA" sz="1800" b="1" kern="1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uk-UA" sz="1800" b="1" kern="1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Запорізької міської ради</a:t>
            </a:r>
            <a:br>
              <a:rPr lang="uk-UA" sz="1800" b="1" kern="1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uk-UA" sz="1800" b="1" i="1" kern="1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Марія </a:t>
            </a:r>
            <a:r>
              <a:rPr lang="uk-UA" sz="1800" b="1" i="1" kern="1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Шевергіна</a:t>
            </a:r>
            <a:r>
              <a:rPr lang="uk-UA" sz="1800" b="1" i="1" kern="1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uk-UA" sz="1800" b="1" kern="1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UA" sz="1800" dirty="0">
              <a:solidFill>
                <a:srgbClr val="C00000"/>
              </a:solidFill>
              <a:latin typeface="Seravek" panose="020B05030400000200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4F72E5D-ABAD-CE43-0FBE-A360A1CBB36B}"/>
              </a:ext>
            </a:extLst>
          </p:cNvPr>
          <p:cNvSpPr txBox="1"/>
          <p:nvPr/>
        </p:nvSpPr>
        <p:spPr>
          <a:xfrm>
            <a:off x="948906" y="1474118"/>
            <a:ext cx="6452559" cy="2215991"/>
          </a:xfrm>
          <a:prstGeom prst="rect">
            <a:avLst/>
          </a:prstGeom>
          <a:noFill/>
          <a:effectLst>
            <a:glow rad="88900">
              <a:schemeClr val="accent1">
                <a:alpha val="40000"/>
              </a:schemeClr>
            </a:glow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4000" b="1" dirty="0">
                <a:ln w="0"/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Заняття з розвитку мовлення</a:t>
            </a:r>
          </a:p>
          <a:p>
            <a:pPr algn="ctr"/>
            <a:r>
              <a:rPr lang="uk-UA" sz="4000" b="1" dirty="0">
                <a:ln w="0"/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«Ми – охайні малюки»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247966859"/>
      </p:ext>
    </p:extLst>
  </p:cSld>
  <p:clrMapOvr>
    <a:masterClrMapping/>
  </p:clrMapOvr>
  <p:transition spd="slow">
    <p:cove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нлайн заняття _Ми охайні малюки_ (online-video-cutter.com)">
            <a:hlinkClick r:id="" action="ppaction://media"/>
            <a:extLst>
              <a:ext uri="{FF2B5EF4-FFF2-40B4-BE49-F238E27FC236}">
                <a16:creationId xmlns:a16="http://schemas.microsoft.com/office/drawing/2014/main" id="{186A6812-B5CD-3B78-82D7-3B2F585019B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94457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874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359</TotalTime>
  <Words>39</Words>
  <Application>Microsoft Office PowerPoint</Application>
  <PresentationFormat>Широкий екран</PresentationFormat>
  <Paragraphs>3</Paragraphs>
  <Slides>2</Slides>
  <Notes>0</Notes>
  <HiddenSlides>0</HiddenSlides>
  <MMClips>1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Seravek</vt:lpstr>
      <vt:lpstr>Times New Roman</vt:lpstr>
      <vt:lpstr>Office Theme</vt:lpstr>
      <vt:lpstr>Вихователь,  практичний психолог закладу дошкільної освіти  (ясел-садка) № 100 «Гармонія» Запорізької міської ради Марія Шевергіна  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Microsoft Office User</dc:creator>
  <cp:lastModifiedBy>user</cp:lastModifiedBy>
  <cp:revision>14</cp:revision>
  <dcterms:created xsi:type="dcterms:W3CDTF">2023-07-14T15:15:35Z</dcterms:created>
  <dcterms:modified xsi:type="dcterms:W3CDTF">2024-03-13T06:59:31Z</dcterms:modified>
</cp:coreProperties>
</file>