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3" r:id="rId5"/>
    <p:sldId id="262" r:id="rId6"/>
    <p:sldId id="268" r:id="rId7"/>
    <p:sldId id="264" r:id="rId8"/>
    <p:sldId id="267" r:id="rId9"/>
    <p:sldId id="266" r:id="rId10"/>
    <p:sldId id="270" r:id="rId11"/>
    <p:sldId id="269" r:id="rId12"/>
    <p:sldId id="273" r:id="rId13"/>
    <p:sldId id="272" r:id="rId14"/>
    <p:sldId id="275" r:id="rId15"/>
    <p:sldId id="271" r:id="rId16"/>
    <p:sldId id="274" r:id="rId17"/>
    <p:sldId id="26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70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006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658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801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056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941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832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433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880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548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300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9AA9-46B4-40D9-9C60-EB2415641129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3927-7C11-48A8-A1A1-90F8D5735F9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72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jpe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846439" y="2344994"/>
            <a:ext cx="6577780" cy="172556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ru-RU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МАСЛЯНА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23" y="309716"/>
            <a:ext cx="2405593" cy="24112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634" y="4513621"/>
            <a:ext cx="2879392" cy="19013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20423" y="5694538"/>
            <a:ext cx="2957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Natalya_Mai_-_Maslyan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46426" y="61101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27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448">
        <p15:prstTrans prst="pageCurlDouble"/>
      </p:transition>
    </mc:Choice>
    <mc:Fallback xmlns="">
      <p:transition spd="slow" advTm="24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9085" y="771423"/>
            <a:ext cx="94939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масляним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тижнем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Масляна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найдавніших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слов’янських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свят, тому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дохристиянських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67" y="2092249"/>
            <a:ext cx="5974416" cy="3736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9448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806">
        <p15:prstTrans prst="pageCurlDouble"/>
      </p:transition>
    </mc:Choice>
    <mc:Fallback xmlns="">
      <p:transition spd="slow" advTm="8806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7038" y="898321"/>
            <a:ext cx="1118728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Масляна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Масниця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символізувала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прихід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пробудження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Древні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слов’яни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"проводи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та початок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весняного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землеробства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день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вшановували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Сонце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несло тепло і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пробуджувало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природу, тому  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й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готували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жертовний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хліб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схожий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на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небесне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світило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млинець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r="18175"/>
          <a:stretch/>
        </p:blipFill>
        <p:spPr>
          <a:xfrm>
            <a:off x="278222" y="2651070"/>
            <a:ext cx="4154311" cy="3620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2226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6112">
        <p15:prstTrans prst="pageCurlDouble"/>
      </p:transition>
    </mc:Choice>
    <mc:Fallback xmlns="">
      <p:transition spd="slow" advTm="16112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5906" y="857391"/>
            <a:ext cx="526009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слов’яни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вірили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разом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круглим,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рум'яним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млинцем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з'їдають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частинку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тепла й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могутності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небесного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світила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Недарма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кажуть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"Без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млинця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не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Масляна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2904" y="2013669"/>
            <a:ext cx="5398106" cy="3598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8559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502">
        <p15:prstTrans prst="pageCurlDouble"/>
      </p:transition>
    </mc:Choice>
    <mc:Fallback xmlns="">
      <p:transition spd="slow" advTm="8502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3302" y="1134390"/>
            <a:ext cx="1106539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 активно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відзначалося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язичництва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запровадження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християнства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У наш час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святкування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чіткої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найголовнішого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християнського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свята –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Великодня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передує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семитижневому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посту.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673" y="2492532"/>
            <a:ext cx="5052584" cy="3368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5824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285">
        <p15:prstTrans prst="pageCurlDouble"/>
      </p:transition>
    </mc:Choice>
    <mc:Fallback xmlns="">
      <p:transition spd="slow" advTm="12285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3778" y="771423"/>
            <a:ext cx="1072444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Масниця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поділяється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два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Вузька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Масляна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понеділок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–середа)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Широка (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неділя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У перший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дозволено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от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цілком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присвячений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гулянням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катання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санчатах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упряжках,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кулачні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бої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вечорниці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347" y="2639962"/>
            <a:ext cx="5759927" cy="3341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0972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185">
        <p15:prstTrans prst="pageCurlDouble"/>
      </p:transition>
    </mc:Choice>
    <mc:Fallback xmlns="">
      <p:transition spd="slow" advTm="15185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7030" y="887865"/>
            <a:ext cx="1103794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Масляної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мав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обряди.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Понеділок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«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дня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крижані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гірки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предки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вірили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їдуть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сани і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гучніший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сміх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крижаною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горою,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врожай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030" y="2718852"/>
            <a:ext cx="4452939" cy="3337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1400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023">
        <p15:prstTrans prst="pageCurlDouble"/>
      </p:transition>
    </mc:Choice>
    <mc:Fallback xmlns="">
      <p:transition spd="slow" advTm="12023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1867" y="874627"/>
            <a:ext cx="109728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Вівторок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«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загравання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r>
              <a:rPr lang="uk-UA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виходили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гуляння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вулицях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проводилися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всілякі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змагання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силу,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спритність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Парубки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запрошували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дівчат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кататися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санчатах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Господині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запрошували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млинці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1536" y="2556368"/>
            <a:ext cx="5973131" cy="3458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9328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407">
        <p15:prstTrans prst="pageCurlDouble"/>
      </p:transition>
    </mc:Choice>
    <mc:Fallback xmlns="">
      <p:transition spd="slow" advTm="11407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0309" y="859516"/>
            <a:ext cx="1116401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Середа – «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ласунка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endParaRPr lang="ru-RU" sz="3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дня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господиня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готувала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безліч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смаколиків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накривала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багатий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стіл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основною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стравою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 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звісно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млинці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9" y="1806950"/>
            <a:ext cx="5284041" cy="3963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0054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169">
        <p15:prstTrans prst="pageCurlDouble"/>
      </p:transition>
    </mc:Choice>
    <mc:Fallback xmlns="">
      <p:transition spd="slow" advTm="7169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0845" y="956943"/>
            <a:ext cx="1064542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«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розгуляй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дня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починалися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гучні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гуляння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забави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вечора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до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світанку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танці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578" y="2200505"/>
            <a:ext cx="6315648" cy="3656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1252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939">
        <p15:prstTrans prst="pageCurlDouble"/>
      </p:transition>
    </mc:Choice>
    <mc:Fallback xmlns="">
      <p:transition spd="slow" advTm="5939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5067" y="771423"/>
            <a:ext cx="1100925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П’ятниця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«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тещині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вечори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</a:t>
            </a:r>
          </a:p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</a:p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дня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зяті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запрошували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тещ у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пригощали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млинцями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066" y="1573836"/>
            <a:ext cx="5104694" cy="3706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9585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946">
        <p15:prstTrans prst="pageCurlDouble"/>
      </p:transition>
    </mc:Choice>
    <mc:Fallback xmlns="">
      <p:transition spd="slow" advTm="4946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884" y="993422"/>
            <a:ext cx="10972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Субота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«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посиденьки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зовиці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дня молода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невістка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запрошувала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рідних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близьких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0388" y="1985688"/>
            <a:ext cx="6773939" cy="3954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5661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412">
        <p15:prstTrans prst="pageCurlDouble"/>
      </p:transition>
    </mc:Choice>
    <mc:Fallback xmlns="">
      <p:transition spd="slow" advTm="4412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7821" y="898321"/>
            <a:ext cx="1091635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Неділя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«прощена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неділя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За народною (та й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релігійною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традицією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вибачитися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близькими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та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рідними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край 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села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обіду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палити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опудало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закликати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весну.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2" t="610" r="3475" b="-610"/>
          <a:stretch/>
        </p:blipFill>
        <p:spPr>
          <a:xfrm flipH="1">
            <a:off x="637821" y="1662295"/>
            <a:ext cx="3864328" cy="4609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6932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998">
        <p15:prstTrans prst="pageCurlDouble"/>
      </p:transition>
    </mc:Choice>
    <mc:Fallback xmlns="">
      <p:transition spd="slow" advTm="10998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4684" y="771423"/>
            <a:ext cx="1052138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Вважалось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день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з’їсти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стільки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млинців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пес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махне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хвостом, а ворона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прокаркає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млинці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вдавались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пишними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гарно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пеклися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гарним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благополучним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от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глевкі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млинці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пеклись погано –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провіщали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невдачі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гірка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млинців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до гарного </a:t>
            </a:r>
          </a:p>
          <a:p>
            <a:pPr algn="just"/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врожаю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заможності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algn="just"/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неврожай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r="4066"/>
          <a:stretch/>
        </p:blipFill>
        <p:spPr>
          <a:xfrm>
            <a:off x="8119278" y="4269074"/>
            <a:ext cx="2605239" cy="2038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464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9113">
        <p15:prstTrans prst="pageCurlDouble"/>
      </p:transition>
    </mc:Choice>
    <mc:Fallback xmlns="">
      <p:transition spd="slow" advTm="19113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73215" y="1018573"/>
            <a:ext cx="989635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прикмети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стосувалися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розваг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Масницю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злетить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гойдаючись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гойдалці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щасливішим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буде;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з’їдеш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гірки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сусід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й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врожай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матимеш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кращий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t="5289" r="8152"/>
          <a:stretch/>
        </p:blipFill>
        <p:spPr>
          <a:xfrm>
            <a:off x="7475816" y="1520462"/>
            <a:ext cx="2876309" cy="4302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3010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9885">
        <p15:prstTrans prst="pageCurlDouble"/>
      </p:transition>
    </mc:Choice>
    <mc:Fallback xmlns="">
      <p:transition spd="slow" advTm="9885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1199" y="2026755"/>
            <a:ext cx="1076960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Масляній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погоду на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холодно, 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літо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 теплим,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 як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йде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дощ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осінь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буде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багатою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6465" t="-440" r="6826"/>
          <a:stretch/>
        </p:blipFill>
        <p:spPr>
          <a:xfrm flipH="1">
            <a:off x="430442" y="917067"/>
            <a:ext cx="2242987" cy="2417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29762" r="347"/>
          <a:stretch/>
        </p:blipFill>
        <p:spPr>
          <a:xfrm>
            <a:off x="2473693" y="917067"/>
            <a:ext cx="2538144" cy="2417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/>
          <a:srcRect l="29457"/>
          <a:stretch/>
        </p:blipFill>
        <p:spPr>
          <a:xfrm>
            <a:off x="6111433" y="3260782"/>
            <a:ext cx="2402724" cy="2550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/>
          <a:srcRect l="22849"/>
          <a:stretch/>
        </p:blipFill>
        <p:spPr>
          <a:xfrm>
            <a:off x="8251054" y="3334150"/>
            <a:ext cx="2872216" cy="2477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4118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976">
        <p15:prstTrans prst="pageCurlDouble"/>
      </p:transition>
    </mc:Choice>
    <mc:Fallback xmlns="">
      <p:transition spd="slow" advTm="6976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 r="17844" b="-1647"/>
          <a:stretch/>
        </p:blipFill>
        <p:spPr>
          <a:xfrm>
            <a:off x="9914453" y="0"/>
            <a:ext cx="2277547" cy="77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125" y="624977"/>
            <a:ext cx="1402202" cy="139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43332" y="1534500"/>
            <a:ext cx="53938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Масляну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святкували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Люту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зиму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проводжали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танці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співи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й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млинці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усім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диво.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Ой, яке ж то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гарне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свято –Вас дозвольте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привітати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85" t="8789" r="4057" b="9341"/>
          <a:stretch/>
        </p:blipFill>
        <p:spPr>
          <a:xfrm>
            <a:off x="525530" y="3263132"/>
            <a:ext cx="3988597" cy="2561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30" y="810199"/>
            <a:ext cx="3988597" cy="2655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9031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3">
        <p15:prstTrans prst="pageCurlDouble"/>
      </p:transition>
    </mc:Choice>
    <mc:Fallback xmlns="">
      <p:transition spd="slow" advTm="8003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623</Words>
  <Application>Microsoft Office PowerPoint</Application>
  <PresentationFormat>Широкий екран</PresentationFormat>
  <Paragraphs>104</Paragraphs>
  <Slides>17</Slides>
  <Notes>0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Camila</cp:lastModifiedBy>
  <cp:revision>50</cp:revision>
  <dcterms:created xsi:type="dcterms:W3CDTF">2022-01-24T11:44:00Z</dcterms:created>
  <dcterms:modified xsi:type="dcterms:W3CDTF">2024-03-11T08:49:28Z</dcterms:modified>
</cp:coreProperties>
</file>