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0" r:id="rId3"/>
    <p:sldId id="261" r:id="rId4"/>
    <p:sldId id="262" r:id="rId5"/>
    <p:sldId id="266" r:id="rId6"/>
    <p:sldId id="264" r:id="rId7"/>
    <p:sldId id="267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12.03.2024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12.03.2024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12.03.2024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12.03.2024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12.03.2024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12.03.2024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12.03.2024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12.03.2024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12.03.2024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12.03.2024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12.03.2024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gradFill flip="none" rotWithShape="1">
          <a:gsLst>
            <a:gs pos="0">
              <a:srgbClr val="FFFF00">
                <a:alpha val="30000"/>
              </a:srgbClr>
            </a:gs>
            <a:gs pos="52000">
              <a:srgbClr val="FFFF00">
                <a:alpha val="26000"/>
              </a:srgbClr>
            </a:gs>
            <a:gs pos="83000">
              <a:srgbClr val="00B0F0">
                <a:alpha val="16000"/>
              </a:srgbClr>
            </a:gs>
            <a:gs pos="100000">
              <a:srgbClr val="00B0F0">
                <a:alpha val="50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791AF-2AFB-4C21-AF9D-5F0729FA5B31}" type="datetimeFigureOut">
              <a:rPr lang="ru-RU" smtClean="0"/>
              <a:pPr/>
              <a:t>12.03.2024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3.png"/><Relationship Id="rId7" Type="http://schemas.openxmlformats.org/officeDocument/2006/relationships/image" Target="../media/image1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7A9A0FA-31B3-A963-99F8-1D30C44E4A0B}"/>
              </a:ext>
            </a:extLst>
          </p:cNvPr>
          <p:cNvSpPr txBox="1"/>
          <p:nvPr/>
        </p:nvSpPr>
        <p:spPr>
          <a:xfrm>
            <a:off x="1115616" y="2276872"/>
            <a:ext cx="74888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Казка в країні математики</a:t>
            </a:r>
          </a:p>
        </p:txBody>
      </p:sp>
    </p:spTree>
    <p:extLst>
      <p:ext uri="{BB962C8B-B14F-4D97-AF65-F5344CB8AC3E}">
        <p14:creationId xmlns:p14="http://schemas.microsoft.com/office/powerpoint/2010/main" val="20925681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424" y="113188"/>
            <a:ext cx="1276288" cy="128485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82" y="1885047"/>
            <a:ext cx="946032" cy="95238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0955" y="1591523"/>
            <a:ext cx="1242256" cy="125059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5766" y="147781"/>
            <a:ext cx="1094398" cy="110174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787" y="1844825"/>
            <a:ext cx="1033629" cy="1040566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2238" y="337492"/>
            <a:ext cx="880973" cy="72232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380" y="186328"/>
            <a:ext cx="1388652" cy="1138572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063" y="1498761"/>
            <a:ext cx="1577836" cy="1293687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347" y="1516227"/>
            <a:ext cx="1588897" cy="1302756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968" y="113188"/>
            <a:ext cx="1269119" cy="1040566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44" y="3095691"/>
            <a:ext cx="2810262" cy="3157734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083" y="3044061"/>
            <a:ext cx="2809875" cy="3157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Прямоугольник 30"/>
          <p:cNvSpPr/>
          <p:nvPr/>
        </p:nvSpPr>
        <p:spPr>
          <a:xfrm>
            <a:off x="56397" y="6386811"/>
            <a:ext cx="5002908" cy="4001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Знайдіть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фігурам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відповідні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будинки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024" name="Овал 1023"/>
          <p:cNvSpPr/>
          <p:nvPr/>
        </p:nvSpPr>
        <p:spPr>
          <a:xfrm>
            <a:off x="1220424" y="4674558"/>
            <a:ext cx="864096" cy="914682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5" name="Прямоугольник 1024"/>
          <p:cNvSpPr/>
          <p:nvPr/>
        </p:nvSpPr>
        <p:spPr>
          <a:xfrm>
            <a:off x="5709795" y="4628585"/>
            <a:ext cx="794449" cy="82239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85872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1.32948E-6 L -0.71667 0.406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833" y="2032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10405E-6 L -0.59966 0.64948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983" y="3246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4.9711E-6 L 0.09201 0.38635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01" y="1930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56647E-6 L -0.33716 0.41781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58" y="2087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19653E-6 L 0.03038 0.63052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0" y="3151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2.19653E-6 L 0.33073 0.63052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28" y="3151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33526E-6 L -0.27205 0.64833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611" y="3241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06358E-6 L 0.34461 0.4356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222" y="2178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10405E-6 L 0.1316 0.63885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80" y="3193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5.78035E-8 L -0.02795 0.43884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6" y="2194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76830" y="6276679"/>
            <a:ext cx="6696744" cy="4001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Оселіть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поросят у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будинки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відповідного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розміру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986" y="3068960"/>
            <a:ext cx="1672020" cy="273823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3614748"/>
            <a:ext cx="1180167" cy="222378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105" y="4293096"/>
            <a:ext cx="762874" cy="147210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30" y="185747"/>
            <a:ext cx="3229201" cy="3628473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2251" y="185748"/>
            <a:ext cx="2184372" cy="2454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5299" y="899785"/>
            <a:ext cx="1548953" cy="1740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32757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4.45087E-6 L 0.36892 -0.4427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438" y="-2215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3.69942E-6 L 0.38438 -0.43005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219" y="-2150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3.00578E-6 L -0.61216 -0.315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608" y="-1579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38373" y="6300471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95629" y="6300471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67001" y="6300471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87107" y="6084201"/>
            <a:ext cx="7360322" cy="70788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Скільки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всього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ведмедиків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Хто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найбільший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Хто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менший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 тата? 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Хто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йде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першим? другим?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третім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1153" y="3514389"/>
            <a:ext cx="3404443" cy="2322236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941" y="1570173"/>
            <a:ext cx="2644168" cy="1800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692694"/>
            <a:ext cx="1880644" cy="1280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449668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FA48CF5-E2ED-7876-97CC-71EF916D4C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254" y="2580059"/>
            <a:ext cx="1676545" cy="384081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1928E67-8696-2183-30E9-BF780CDAE8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4192" y="3957875"/>
            <a:ext cx="1322947" cy="246299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F52A97B-0712-DCFE-C55E-908DB37229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8884" y="3373679"/>
            <a:ext cx="975445" cy="8413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F4DE18C-F7D6-C3A4-3854-0762F7B321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3414" y="3593594"/>
            <a:ext cx="981541" cy="262760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6413EB1-B2DA-F9A7-C553-6A53AE7FDE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242" y="260648"/>
            <a:ext cx="1170533" cy="117053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3C0DE51-7D87-7759-8B15-756D17D7C7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32115" y="416729"/>
            <a:ext cx="1163882" cy="117053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FDB2748-2EEA-3672-09BE-25FFC6898D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98884" y="1340768"/>
            <a:ext cx="859611" cy="90838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C27527D-97D9-1F5F-8A66-80D89BEECC4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6136" y="416729"/>
            <a:ext cx="829128" cy="87180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CD11050-AB09-BBE8-43FD-EA523D24FAC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98588" y="1819345"/>
            <a:ext cx="1585097" cy="85961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4E9658D-9C20-5EFA-FA98-DA06C908E0A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07978" y="361819"/>
            <a:ext cx="658425" cy="92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679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4.81481E-6 L 0.44844 0.4685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13" y="234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4.44444E-6 L -0.29445 0.17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22" y="85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44444E-6 L -0.49983 0.3335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000" y="16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7.40741E-7 L -0.33194 0.21991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597" y="10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8 2.59259E-6 L -0.07187 0.42199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11" y="21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0038" y="162000"/>
            <a:ext cx="2676525" cy="2474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4517" y="188640"/>
            <a:ext cx="2676525" cy="2474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8484845" y="6207959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6039734"/>
            <a:ext cx="5976664" cy="70788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кожній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групі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полічіть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предмети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й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доберіть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відповідну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цифру.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6338813" y="452331"/>
            <a:ext cx="2116345" cy="1531427"/>
            <a:chOff x="763673" y="272790"/>
            <a:chExt cx="2116345" cy="1531427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7704" y="386894"/>
              <a:ext cx="972314" cy="1417323"/>
            </a:xfrm>
            <a:prstGeom prst="rect">
              <a:avLst/>
            </a:prstGeom>
          </p:spPr>
        </p:pic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673" y="272790"/>
              <a:ext cx="974725" cy="14208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6" name="Группа 5"/>
          <p:cNvGrpSpPr/>
          <p:nvPr/>
        </p:nvGrpSpPr>
        <p:grpSpPr>
          <a:xfrm>
            <a:off x="601740" y="554980"/>
            <a:ext cx="2062139" cy="1855862"/>
            <a:chOff x="5653133" y="206355"/>
            <a:chExt cx="2587092" cy="2807841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38681" y="1538537"/>
              <a:ext cx="1276591" cy="1475659"/>
            </a:xfrm>
            <a:prstGeom prst="rect">
              <a:avLst/>
            </a:prstGeom>
          </p:spPr>
        </p:pic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3133" y="206355"/>
              <a:ext cx="1150102" cy="13321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100" name="Picture 4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66730" y="206355"/>
              <a:ext cx="1273495" cy="1475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5" name="Рисунок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8663" y="755143"/>
            <a:ext cx="1105425" cy="1172343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95536" y="188640"/>
            <a:ext cx="2653942" cy="24482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77"/>
          <a:stretch/>
        </p:blipFill>
        <p:spPr>
          <a:xfrm>
            <a:off x="3239852" y="4581128"/>
            <a:ext cx="426774" cy="109694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9916" y="4581128"/>
            <a:ext cx="1092620" cy="107574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80" y="4581128"/>
            <a:ext cx="848042" cy="1075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0492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33333E-6 L 0.1382 -0.2583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10" y="-1291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3.7037E-6 L 0.33212 -0.25672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97" y="-1284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0926 L -0.43681 -0.25278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40" y="-1217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23E2BCE-509F-31D9-7EE1-9A6BA8A018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056" y="323570"/>
            <a:ext cx="1103472" cy="131685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D7CF139-9594-2454-C0CB-B845AFF3BB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796" y="323570"/>
            <a:ext cx="1121761" cy="131685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AC892D5-1FE9-60A3-2D15-1AA43A9C05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9124" y="323570"/>
            <a:ext cx="1152244" cy="124369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A30EAB7-95A7-CCAD-0F95-C79710B950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4843" y="296135"/>
            <a:ext cx="1103472" cy="129856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C758A09-4174-2E2F-CD10-8C96AF7B48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00649" y="2500077"/>
            <a:ext cx="1146147" cy="117053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9640B4E-8CD4-04DB-FA12-0BEC142F6A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67744" y="4365104"/>
            <a:ext cx="1225402" cy="125588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9764D6A-5452-2873-D19F-01800714753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66439" y="2414725"/>
            <a:ext cx="1225402" cy="125588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46837AC-A5BB-AA31-0492-AEF0A6F8E99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59376" y="4149080"/>
            <a:ext cx="1274174" cy="1310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79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4.44444E-6 L -0.04774 0.5879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96" y="29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48148E-6 L -0.4559 0.3097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95" y="15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4.44444E-6 L 0.23871 0.5564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27" y="278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96296E-6 L -0.15851 0.3094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34" y="15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847</TotalTime>
  <Words>47</Words>
  <Application>Microsoft Office PowerPoint</Application>
  <PresentationFormat>Экран (4:3)</PresentationFormat>
  <Paragraphs>5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0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Osnova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Yura</dc:creator>
  <cp:lastModifiedBy>dnz100</cp:lastModifiedBy>
  <cp:revision>55</cp:revision>
  <dcterms:created xsi:type="dcterms:W3CDTF">2015-04-14T09:30:29Z</dcterms:created>
  <dcterms:modified xsi:type="dcterms:W3CDTF">2024-03-12T11:33:41Z</dcterms:modified>
</cp:coreProperties>
</file>