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6" r:id="rId5"/>
    <p:sldId id="265" r:id="rId6"/>
    <p:sldId id="267" r:id="rId7"/>
    <p:sldId id="258" r:id="rId8"/>
    <p:sldId id="268" r:id="rId9"/>
    <p:sldId id="259" r:id="rId10"/>
    <p:sldId id="269" r:id="rId11"/>
    <p:sldId id="260" r:id="rId12"/>
    <p:sldId id="261" r:id="rId13"/>
    <p:sldId id="262" r:id="rId14"/>
    <p:sldId id="263" r:id="rId15"/>
    <p:sldId id="270" r:id="rId1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346"/>
    <a:srgbClr val="35493D"/>
    <a:srgbClr val="034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73B2F-98E3-673E-8CE6-DB9DEB47C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8254" y="1496291"/>
            <a:ext cx="7158181" cy="2355417"/>
          </a:xfrm>
        </p:spPr>
        <p:txBody>
          <a:bodyPr anchor="b">
            <a:normAutofit/>
          </a:bodyPr>
          <a:lstStyle>
            <a:lvl1pPr algn="ctr">
              <a:defRPr sz="6600" b="1">
                <a:solidFill>
                  <a:srgbClr val="03493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BF3694-8450-048D-BF61-CB1BC0A0D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8254" y="3934545"/>
            <a:ext cx="7158181" cy="129323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349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A12F8E-F45E-836C-CE63-0CDF2D01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8CABB-A277-CE70-F72C-6AC3A8FD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ED533-A93B-875E-376D-50738F91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0627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004B07-6A97-146D-F62C-50C9B8129F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50DB7-1547-8C93-F27E-6CCCEBFA1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655" y="284738"/>
            <a:ext cx="8231909" cy="554183"/>
          </a:xfrm>
        </p:spPr>
        <p:txBody>
          <a:bodyPr/>
          <a:lstStyle>
            <a:lvl1pPr>
              <a:defRPr>
                <a:solidFill>
                  <a:srgbClr val="35493D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17E5B-F699-195F-C766-0B25CE25D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0240F5-95DF-A6FE-6F2E-0C99185D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F036F-D60C-EFAD-AF68-D911A566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1DDE49-91BE-7936-7C70-C340772C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1517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B5196-BA99-84AA-AFAF-0593D707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F47B5-2753-36C4-FB40-7B9C45634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A8EFA6-E26A-7016-DFAA-CFB6740E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EEEB67-B716-2016-D853-0B6941F7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281690-5549-9E19-7DB9-77F5413A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869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7ED4F-88A7-65DB-C7D5-1A8B6451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9B8A1-F672-5D6A-0304-D03B7FFDD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985E09-1899-4AAC-C236-CAAFB06E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06BE99-D6C3-9AA2-E184-998D2D80E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23B3A5-064B-F6FE-58AE-A7A5C420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846CDF-2116-D0BC-794A-CF30D1A7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388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DB0EF-DD65-2FE7-8208-CDF744AE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BB750-EA6B-63CA-94E3-8A4CBF372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C6FB38-DB39-455E-6A30-8722E76A1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E26F54-30BF-B384-4979-86F8B491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E43134-A9BC-543F-4A5C-80D1C476A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785F6B-27BD-097D-CEF5-2F292153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B10648-828C-EE21-9E04-72C5942F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8D5260-FC6A-2BDF-3FC6-25F4BF9F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4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BFF11-40F9-79E8-69E9-9B463DD1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CF519C-CA9D-36ED-6D11-3CC9FE8C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D1EC33-517F-BF18-DA23-DA37F9863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43DE89-6824-5F2D-A1A0-2563A8A7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272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D7C9AE-778E-E975-56E2-8D530F59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8E460F-562E-3D0B-823F-0C81B17B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F63679-4558-4034-0F54-3875C59A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1020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F88BF-B977-D2DA-2CB5-74C2CE61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35438-7414-B481-C3FD-FF777E192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748C-6BBB-4D64-0794-58D495E9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4B8577-CF23-04CB-1CA0-3D99C9DF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408B60-36B0-AC5D-8A82-BEDF8EA6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7A4B4F-6494-3818-F64A-48BFD799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985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2FF73-7D29-1CCC-578F-DAD17BDF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B45066-C962-DDAA-C569-C957736E5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FA5A70-AA37-1864-D6A4-AA7C2C3E4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52F74-F582-DDB9-29E5-1F0D2CEA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6F05B8-4051-A8BD-6E0B-207373B9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09AF7F-E9EC-4B3A-6E92-0508469D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109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E5853-4FF0-3998-28A9-873D4CB7C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34FC3C-F823-288D-16A0-3D58DDC8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5DF504-BDD5-6DBD-65E2-AA6DC480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8424E0-ECD6-B03C-8D91-22E0F742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B7C398-E4DF-1D39-6E86-B079AB9C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68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FD2C7F-8226-F9FD-CCBD-3435E4FD1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11E1C5-F637-EB3E-4A5D-702251294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A74249-EA57-60AB-5BC4-BE9E5B41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F08A20-FC44-E90A-7A8F-E533ACE6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9CBC54-3D11-347D-8E41-C84311345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269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06A07B-1289-8F5D-1917-325C09E1D5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7236-28C6-6C6E-F0E1-F17135E46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D5B222-C7B2-9D62-FC3A-29D856180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B4EEE-774F-BF38-2016-3AD2740D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5E43B-D794-4244-8B2D-E74E1B6F7A90}" type="datetimeFigureOut">
              <a:rPr lang="ru-UA" smtClean="0"/>
              <a:t>03/29/2023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98CDC-89A9-DA50-059F-B7FB8DE9E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CD087-3441-253E-2437-B9F082A9C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3439-9F01-4C10-B784-D40082671FCD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9690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CE27F-2973-4047-1B66-7D6C85768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9279" y="919236"/>
            <a:ext cx="7619075" cy="3851053"/>
          </a:xfrm>
        </p:spPr>
        <p:txBody>
          <a:bodyPr>
            <a:normAutofit fontScale="90000"/>
          </a:bodyPr>
          <a:lstStyle/>
          <a:p>
            <a:r>
              <a:rPr lang="uk-UA" sz="7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ІНТЕРАКТИВНА ГРА</a:t>
            </a:r>
            <a:br>
              <a:rPr lang="uk-UA" sz="7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7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«ЧАРІВНА ТОРБИНКА»</a:t>
            </a:r>
            <a:endParaRPr lang="ru-UA" sz="7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E401E-D19F-F8E6-6842-37D17223C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0320" y="5522129"/>
            <a:ext cx="3395747" cy="735778"/>
          </a:xfrm>
        </p:spPr>
        <p:txBody>
          <a:bodyPr/>
          <a:lstStyle/>
          <a:p>
            <a:r>
              <a:rPr lang="uk-UA" dirty="0" smtClean="0"/>
              <a:t>ШЕВЕРГІНА МАРІЯ</a:t>
            </a:r>
            <a:endParaRPr lang="ru-UA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11E401E-D19F-F8E6-6842-37D17223CC2F}"/>
              </a:ext>
            </a:extLst>
          </p:cNvPr>
          <p:cNvSpPr txBox="1">
            <a:spLocks/>
          </p:cNvSpPr>
          <p:nvPr/>
        </p:nvSpPr>
        <p:spPr>
          <a:xfrm>
            <a:off x="1052943" y="5522129"/>
            <a:ext cx="4615874" cy="7357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3493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ЗДО № 100</a:t>
            </a:r>
          </a:p>
          <a:p>
            <a:r>
              <a:rPr lang="uk-UA" dirty="0" smtClean="0"/>
              <a:t>«ГАРМОНІЯ»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1271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28" l="293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58" y="557049"/>
            <a:ext cx="7598980" cy="569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117" y="1126743"/>
            <a:ext cx="4761187" cy="476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931" y="832454"/>
            <a:ext cx="5276193" cy="527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1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41" y="1249772"/>
            <a:ext cx="5360276" cy="490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2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brightnessContrast bright="3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41" y="1249772"/>
            <a:ext cx="5360276" cy="490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3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7" b="100000" l="0" r="99917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48" y="1495096"/>
            <a:ext cx="4372304" cy="43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5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7" b="100000" l="0" r="99917"/>
                    </a14:imgEffect>
                    <a14:imgEffect>
                      <a14:brightnessContrast bright="2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13" y="1389993"/>
            <a:ext cx="4474780" cy="447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3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052" l="0" r="1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80" y="494976"/>
            <a:ext cx="4645573" cy="59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052" l="0" r="100000"/>
                    </a14:imgEffect>
                    <a14:imgEffect>
                      <a14:brightnessContrast bright="3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973" y="431915"/>
            <a:ext cx="4645573" cy="59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5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64" l="0" r="98281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93" y="537341"/>
            <a:ext cx="6096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8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64" l="0" r="98281"/>
                    </a14:imgEffect>
                    <a14:imgEffect>
                      <a14:brightnessContrast bright="2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79" y="463769"/>
            <a:ext cx="6096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61" y="1474568"/>
            <a:ext cx="3856804" cy="38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8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brightnessContrast bright="11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19" y="1474568"/>
            <a:ext cx="3856804" cy="38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3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28" l="293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765" y="735724"/>
            <a:ext cx="7598980" cy="569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10</Words>
  <Application>Microsoft Office PowerPoint</Application>
  <PresentationFormat>Широкоэкранный</PresentationFormat>
  <Paragraphs>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ІНТЕРАКТИВНА ГРА «ЧАРІВНА ТОРБИНКА»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Aser</cp:lastModifiedBy>
  <cp:revision>17</cp:revision>
  <dcterms:created xsi:type="dcterms:W3CDTF">2023-02-03T10:35:15Z</dcterms:created>
  <dcterms:modified xsi:type="dcterms:W3CDTF">2023-03-29T06:30:47Z</dcterms:modified>
</cp:coreProperties>
</file>