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73" autoAdjust="0"/>
  </p:normalViewPr>
  <p:slideViewPr>
    <p:cSldViewPr>
      <p:cViewPr>
        <p:scale>
          <a:sx n="76" d="100"/>
          <a:sy n="76" d="100"/>
        </p:scale>
        <p:origin x="-1170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427131" y="6215081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707250"/>
            <a:ext cx="6408712" cy="13234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Яка пора року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зображена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малюнку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змінилося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лісі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навесні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Ведмежата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айченята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віти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онечко яке?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ташки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6632"/>
            <a:ext cx="5048632" cy="544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18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0648"/>
            <a:ext cx="3618710" cy="56383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7395" y="6215082"/>
            <a:ext cx="628300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Розкажіть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малюнками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як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настає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весна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153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фо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0555" y="0"/>
            <a:ext cx="9164555" cy="6858000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71975"/>
            <a:ext cx="2024394" cy="12587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5" b="100000" l="0" r="100000">
                        <a14:backgroundMark x1="29840" y1="47225" x2="29840" y2="47225"/>
                        <a14:backgroundMark x1="32327" y1="48730" x2="32327" y2="48730"/>
                        <a14:backgroundMark x1="34991" y1="51929" x2="34991" y2="51929"/>
                        <a14:backgroundMark x1="34547" y1="49012" x2="34547" y2="49012"/>
                        <a14:backgroundMark x1="28330" y1="48730" x2="28330" y2="48730"/>
                        <a14:backgroundMark x1="25666" y1="47977" x2="25666" y2="47977"/>
                        <a14:backgroundMark x1="23890" y1="47695" x2="23890" y2="47695"/>
                        <a14:backgroundMark x1="22647" y1="49294" x2="22647" y2="49294"/>
                        <a14:backgroundMark x1="27620" y1="50611" x2="27620" y2="50611"/>
                        <a14:backgroundMark x1="24867" y1="44591" x2="24867" y2="44591"/>
                        <a14:backgroundMark x1="31083" y1="40922" x2="31083" y2="40922"/>
                        <a14:backgroundMark x1="31794" y1="35748" x2="31794" y2="35748"/>
                        <a14:backgroundMark x1="20693" y1="31797" x2="20693" y2="3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491"/>
          <a:stretch/>
        </p:blipFill>
        <p:spPr>
          <a:xfrm>
            <a:off x="502932" y="3573016"/>
            <a:ext cx="2521798" cy="14642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352" y="545153"/>
            <a:ext cx="1306025" cy="17527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8500" t="18500" r="18500" b="17240"/>
          <a:stretch/>
        </p:blipFill>
        <p:spPr>
          <a:xfrm>
            <a:off x="2745583" y="807715"/>
            <a:ext cx="1411092" cy="1439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706" y="3571159"/>
            <a:ext cx="1734316" cy="14660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527" b="56489" l="4217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858" b="45169"/>
          <a:stretch/>
        </p:blipFill>
        <p:spPr>
          <a:xfrm>
            <a:off x="6662880" y="3536068"/>
            <a:ext cx="2027530" cy="15792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85" y="418132"/>
            <a:ext cx="1990573" cy="187980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46183" y="6149985"/>
            <a:ext cx="225568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Назвіть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лагідно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6920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7795" y="1553622"/>
            <a:ext cx="1609483" cy="15729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1408" y="2215382"/>
            <a:ext cx="1609483" cy="1572904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8578159" y="6205066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7445" y="5697235"/>
            <a:ext cx="6984776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Знайдіть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предмети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знадобляться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весняних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ігор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розваг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зайве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smtClean="0">
                <a:latin typeface="Arial" panose="020B0604020202020204" pitchFamily="34" charset="0"/>
                <a:cs typeface="Arial" panose="020B0604020202020204" pitchFamily="34" charset="0"/>
              </a:rPr>
              <a:t>пори року потрібні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предмети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06" y="756959"/>
            <a:ext cx="1134290" cy="11422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963" y="4181573"/>
            <a:ext cx="1622346" cy="9185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89" y="686087"/>
            <a:ext cx="1296144" cy="11751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80" y="2556133"/>
            <a:ext cx="1224137" cy="8914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928" y="4242148"/>
            <a:ext cx="1769620" cy="116699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15" y="458598"/>
            <a:ext cx="1521152" cy="11438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222" y="1830265"/>
            <a:ext cx="1153249" cy="10196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670" b="34311" l="11535" r="86608"/>
                    </a14:imgEffect>
                  </a14:imgLayer>
                </a14:imgProps>
              </a:ext>
            </a:extLst>
          </a:blip>
          <a:srcRect l="10346" t="5913" r="12060" b="66744"/>
          <a:stretch/>
        </p:blipFill>
        <p:spPr>
          <a:xfrm>
            <a:off x="1682681" y="2549943"/>
            <a:ext cx="2184795" cy="7698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05717" y="456234"/>
            <a:ext cx="1584176" cy="1543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282" y="3832758"/>
            <a:ext cx="1609483" cy="15729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33" y="4049800"/>
            <a:ext cx="1129980" cy="106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08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60</Words>
  <Application>Microsoft Office PowerPoint</Application>
  <PresentationFormat>Экран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Osnova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HP</cp:lastModifiedBy>
  <cp:revision>57</cp:revision>
  <dcterms:created xsi:type="dcterms:W3CDTF">2015-04-14T09:30:29Z</dcterms:created>
  <dcterms:modified xsi:type="dcterms:W3CDTF">2015-06-30T11:02:05Z</dcterms:modified>
</cp:coreProperties>
</file>