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4" r:id="rId2"/>
    <p:sldId id="271" r:id="rId3"/>
    <p:sldId id="272" r:id="rId4"/>
    <p:sldId id="273" r:id="rId5"/>
    <p:sldId id="269" r:id="rId6"/>
    <p:sldId id="270" r:id="rId7"/>
    <p:sldId id="274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F1FEC-370F-4C81-B8EA-5176DB97D115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6C4CB-2F90-4B76-ABC9-9F5D9C30432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C4CB-2F90-4B76-ABC9-9F5D9C30432C}" type="slidenum">
              <a:rPr lang="uk-UA" smtClean="0"/>
              <a:pPr/>
              <a:t>5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C4CB-2F90-4B76-ABC9-9F5D9C30432C}" type="slidenum">
              <a:rPr lang="uk-UA" smtClean="0"/>
              <a:pPr/>
              <a:t>6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1.wav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8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Управляющая кнопка: далее 3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14282" y="5929330"/>
            <a:ext cx="6215106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Відгадайте загадки.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57752" y="3571876"/>
            <a:ext cx="4071966" cy="2071702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29190" y="3633148"/>
            <a:ext cx="39290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Ходить гордо по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подвір’ю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Розпустивши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хвіст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пір’я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Набундючившись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мов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пан…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Це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не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півень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не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фазан.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Галасливий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в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нього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крик.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Здогадались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?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Це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…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5" name="гусь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357950" y="562884"/>
            <a:ext cx="1839290" cy="1894617"/>
          </a:xfrm>
          <a:prstGeom prst="rect">
            <a:avLst/>
          </a:prstGeom>
          <a:noFill/>
        </p:spPr>
      </p:pic>
      <p:pic>
        <p:nvPicPr>
          <p:cNvPr id="37" name="индюк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flipH="1">
            <a:off x="3714744" y="965917"/>
            <a:ext cx="1857388" cy="1748703"/>
          </a:xfrm>
          <a:prstGeom prst="rect">
            <a:avLst/>
          </a:prstGeom>
          <a:noFill/>
        </p:spPr>
      </p:pic>
      <p:sp>
        <p:nvSpPr>
          <p:cNvPr id="39" name="Скругленный прямоугольник 38"/>
          <p:cNvSpPr/>
          <p:nvPr/>
        </p:nvSpPr>
        <p:spPr>
          <a:xfrm>
            <a:off x="3643306" y="642918"/>
            <a:ext cx="2143140" cy="2357454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петух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000100" y="641257"/>
            <a:ext cx="1839290" cy="1849983"/>
          </a:xfrm>
          <a:prstGeom prst="rect">
            <a:avLst/>
          </a:prstGeom>
          <a:noFill/>
        </p:spPr>
      </p:pic>
      <p:pic>
        <p:nvPicPr>
          <p:cNvPr id="11" name="кур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flipH="1">
            <a:off x="1643042" y="3429000"/>
            <a:ext cx="1428760" cy="18308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Управляющая кнопка: далее 3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14282" y="5929330"/>
            <a:ext cx="6215106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Відгадайте загадки.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57752" y="3571876"/>
            <a:ext cx="4071966" cy="157163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29190" y="3677197"/>
            <a:ext cx="39290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Кукурі-кукуріку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!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—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 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Чути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голос за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ріку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.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То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вночі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живий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будильник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Відбива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години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…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5" name="гусь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357950" y="562884"/>
            <a:ext cx="1839290" cy="1894617"/>
          </a:xfrm>
          <a:prstGeom prst="rect">
            <a:avLst/>
          </a:prstGeom>
          <a:noFill/>
        </p:spPr>
      </p:pic>
      <p:pic>
        <p:nvPicPr>
          <p:cNvPr id="37" name="индюк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flipH="1">
            <a:off x="3714744" y="965917"/>
            <a:ext cx="1857388" cy="1748703"/>
          </a:xfrm>
          <a:prstGeom prst="rect">
            <a:avLst/>
          </a:prstGeom>
          <a:noFill/>
        </p:spPr>
      </p:pic>
      <p:sp>
        <p:nvSpPr>
          <p:cNvPr id="39" name="Скругленный прямоугольник 38"/>
          <p:cNvSpPr/>
          <p:nvPr/>
        </p:nvSpPr>
        <p:spPr>
          <a:xfrm>
            <a:off x="785786" y="500042"/>
            <a:ext cx="2357454" cy="2286016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петух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000100" y="641257"/>
            <a:ext cx="1839290" cy="1849983"/>
          </a:xfrm>
          <a:prstGeom prst="rect">
            <a:avLst/>
          </a:prstGeom>
          <a:noFill/>
        </p:spPr>
      </p:pic>
      <p:pic>
        <p:nvPicPr>
          <p:cNvPr id="11" name="кур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flipH="1">
            <a:off x="1643042" y="3429000"/>
            <a:ext cx="1428760" cy="1830866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Управляющая кнопка: далее 3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14282" y="5929330"/>
            <a:ext cx="6215106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Відгадайте загадки.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57752" y="3571876"/>
            <a:ext cx="4071966" cy="2071702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29190" y="3633148"/>
            <a:ext cx="39290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На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ставочку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я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зустріла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Дивну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птаху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сіро-білу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.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Шию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птаха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вигинала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І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шипіла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і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кусалась.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—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Лізь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у воду,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боягузка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 —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Прошипить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до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мене…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5" name="гусь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357950" y="562884"/>
            <a:ext cx="1839290" cy="1894617"/>
          </a:xfrm>
          <a:prstGeom prst="rect">
            <a:avLst/>
          </a:prstGeom>
          <a:noFill/>
        </p:spPr>
      </p:pic>
      <p:pic>
        <p:nvPicPr>
          <p:cNvPr id="37" name="индюк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flipH="1">
            <a:off x="3714744" y="965917"/>
            <a:ext cx="1857388" cy="1748703"/>
          </a:xfrm>
          <a:prstGeom prst="rect">
            <a:avLst/>
          </a:prstGeom>
          <a:noFill/>
        </p:spPr>
      </p:pic>
      <p:sp>
        <p:nvSpPr>
          <p:cNvPr id="39" name="Скругленный прямоугольник 38"/>
          <p:cNvSpPr/>
          <p:nvPr/>
        </p:nvSpPr>
        <p:spPr>
          <a:xfrm>
            <a:off x="6215074" y="357166"/>
            <a:ext cx="2143140" cy="2357454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петух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000100" y="641257"/>
            <a:ext cx="1839290" cy="1849983"/>
          </a:xfrm>
          <a:prstGeom prst="rect">
            <a:avLst/>
          </a:prstGeom>
          <a:noFill/>
        </p:spPr>
      </p:pic>
      <p:pic>
        <p:nvPicPr>
          <p:cNvPr id="11" name="кур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flipH="1">
            <a:off x="1643042" y="3429000"/>
            <a:ext cx="1428760" cy="1830866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Управляющая кнопка: далее 3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14282" y="5929330"/>
            <a:ext cx="6215106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Відгадайте загадки.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57752" y="3571876"/>
            <a:ext cx="4071966" cy="2071702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29190" y="3633148"/>
            <a:ext cx="39290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"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Ко-ко-ко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"—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лунає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зранку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.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Принесе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нам до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сніданку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Пташка золоте яйце —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І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корисне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і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смачне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.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Що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ж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оце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за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чаботурка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?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Це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ряба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матуся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…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5" name="гусь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357950" y="562884"/>
            <a:ext cx="1839290" cy="1894617"/>
          </a:xfrm>
          <a:prstGeom prst="rect">
            <a:avLst/>
          </a:prstGeom>
          <a:noFill/>
        </p:spPr>
      </p:pic>
      <p:pic>
        <p:nvPicPr>
          <p:cNvPr id="37" name="индюк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flipH="1">
            <a:off x="3714744" y="965917"/>
            <a:ext cx="1857388" cy="1748703"/>
          </a:xfrm>
          <a:prstGeom prst="rect">
            <a:avLst/>
          </a:prstGeom>
          <a:noFill/>
        </p:spPr>
      </p:pic>
      <p:sp>
        <p:nvSpPr>
          <p:cNvPr id="39" name="Скругленный прямоугольник 38"/>
          <p:cNvSpPr/>
          <p:nvPr/>
        </p:nvSpPr>
        <p:spPr>
          <a:xfrm>
            <a:off x="928662" y="428604"/>
            <a:ext cx="2143140" cy="2357454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петух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000100" y="641257"/>
            <a:ext cx="1839290" cy="1849983"/>
          </a:xfrm>
          <a:prstGeom prst="rect">
            <a:avLst/>
          </a:prstGeom>
          <a:noFill/>
        </p:spPr>
      </p:pic>
      <p:pic>
        <p:nvPicPr>
          <p:cNvPr id="11" name="кур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flipH="1">
            <a:off x="1643042" y="3429000"/>
            <a:ext cx="1428760" cy="1830866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9" name="Управляющая кнопка: назад 28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Управляющая кнопка: домой 29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14282" y="5786454"/>
            <a:ext cx="6215106" cy="857256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dirty="0" smtClean="0"/>
              <a:t>Допоможіть малюкам знайти своїх матусь.</a:t>
            </a:r>
            <a:endParaRPr lang="uk-UA" sz="2400" dirty="0"/>
          </a:p>
        </p:txBody>
      </p:sp>
      <p:pic>
        <p:nvPicPr>
          <p:cNvPr id="18" name="Рисунок 17" descr="гусак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1857364"/>
            <a:ext cx="1596814" cy="1644846"/>
          </a:xfrm>
          <a:prstGeom prst="rect">
            <a:avLst/>
          </a:prstGeom>
        </p:spPr>
      </p:pic>
      <p:pic>
        <p:nvPicPr>
          <p:cNvPr id="20" name="Рисунок 19" descr="кур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184850"/>
            <a:ext cx="1277480" cy="1637010"/>
          </a:xfrm>
          <a:prstGeom prst="rect">
            <a:avLst/>
          </a:prstGeom>
        </p:spPr>
      </p:pic>
      <p:pic>
        <p:nvPicPr>
          <p:cNvPr id="22" name="курчата" descr="курч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8016" y="4500570"/>
            <a:ext cx="1383398" cy="837441"/>
          </a:xfrm>
          <a:prstGeom prst="rect">
            <a:avLst/>
          </a:prstGeom>
        </p:spPr>
      </p:pic>
      <p:pic>
        <p:nvPicPr>
          <p:cNvPr id="23" name="Рисунок 22" descr="ут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472" y="3513260"/>
            <a:ext cx="1357322" cy="1914173"/>
          </a:xfrm>
          <a:prstGeom prst="rect">
            <a:avLst/>
          </a:prstGeom>
        </p:spPr>
      </p:pic>
      <p:pic>
        <p:nvPicPr>
          <p:cNvPr id="24" name="утята" descr="утят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29322" y="2911250"/>
            <a:ext cx="1214446" cy="772829"/>
          </a:xfrm>
          <a:prstGeom prst="rect">
            <a:avLst/>
          </a:prstGeom>
        </p:spPr>
      </p:pic>
      <p:grpSp>
        <p:nvGrpSpPr>
          <p:cNvPr id="27" name="гусята"/>
          <p:cNvGrpSpPr/>
          <p:nvPr/>
        </p:nvGrpSpPr>
        <p:grpSpPr>
          <a:xfrm>
            <a:off x="6715140" y="642918"/>
            <a:ext cx="1357322" cy="1045834"/>
            <a:chOff x="5357818" y="1357298"/>
            <a:chExt cx="1785950" cy="1260148"/>
          </a:xfrm>
        </p:grpSpPr>
        <p:pic>
          <p:nvPicPr>
            <p:cNvPr id="25" name="Рисунок 24" descr="гуся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86446" y="1357298"/>
              <a:ext cx="857256" cy="974396"/>
            </a:xfrm>
            <a:prstGeom prst="rect">
              <a:avLst/>
            </a:prstGeom>
          </p:spPr>
        </p:pic>
        <p:pic>
          <p:nvPicPr>
            <p:cNvPr id="19" name="Рисунок 18" descr="гуся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57818" y="1500175"/>
              <a:ext cx="857256" cy="974396"/>
            </a:xfrm>
            <a:prstGeom prst="rect">
              <a:avLst/>
            </a:prstGeom>
          </p:spPr>
        </p:pic>
        <p:pic>
          <p:nvPicPr>
            <p:cNvPr id="26" name="Рисунок 25" descr="гуся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86512" y="1643050"/>
              <a:ext cx="857256" cy="97439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59259E-6 L -0.34792 0.298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4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0.48299 -0.5217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-2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96296E-6 L -0.37223 0.239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" y="1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9" name="Управляющая кнопка: назад 28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Управляющая кнопка: домой 29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14282" y="5786454"/>
            <a:ext cx="6215106" cy="857256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Розподіліть тварин по групах.</a:t>
            </a:r>
          </a:p>
        </p:txBody>
      </p:sp>
      <p:pic>
        <p:nvPicPr>
          <p:cNvPr id="32" name="коза" descr="коз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2000240"/>
            <a:ext cx="974601" cy="1028506"/>
          </a:xfrm>
          <a:prstGeom prst="rect">
            <a:avLst/>
          </a:prstGeom>
        </p:spPr>
      </p:pic>
      <p:pic>
        <p:nvPicPr>
          <p:cNvPr id="33" name="курица" descr="кур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68" y="4643446"/>
            <a:ext cx="714380" cy="915432"/>
          </a:xfrm>
          <a:prstGeom prst="rect">
            <a:avLst/>
          </a:prstGeom>
        </p:spPr>
      </p:pic>
      <p:pic>
        <p:nvPicPr>
          <p:cNvPr id="34" name="конь" descr="лошадь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14942" y="1857364"/>
            <a:ext cx="1143008" cy="1126766"/>
          </a:xfrm>
          <a:prstGeom prst="rect">
            <a:avLst/>
          </a:prstGeom>
        </p:spPr>
      </p:pic>
      <p:pic>
        <p:nvPicPr>
          <p:cNvPr id="35" name="корова" descr="коров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14678" y="3357562"/>
            <a:ext cx="1511618" cy="975681"/>
          </a:xfrm>
          <a:prstGeom prst="rect">
            <a:avLst/>
          </a:prstGeom>
        </p:spPr>
      </p:pic>
      <p:pic>
        <p:nvPicPr>
          <p:cNvPr id="36" name="свинья" descr="свин 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57752" y="4500570"/>
            <a:ext cx="1285884" cy="978537"/>
          </a:xfrm>
          <a:prstGeom prst="rect">
            <a:avLst/>
          </a:prstGeom>
        </p:spPr>
      </p:pic>
      <p:pic>
        <p:nvPicPr>
          <p:cNvPr id="37" name="утка" descr="утка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86380" y="3286124"/>
            <a:ext cx="695673" cy="981078"/>
          </a:xfrm>
          <a:prstGeom prst="rect">
            <a:avLst/>
          </a:prstGeom>
        </p:spPr>
      </p:pic>
      <p:pic>
        <p:nvPicPr>
          <p:cNvPr id="43" name="гусь" descr="гусак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39578" y="500043"/>
            <a:ext cx="970927" cy="1000132"/>
          </a:xfrm>
          <a:prstGeom prst="rect">
            <a:avLst/>
          </a:prstGeom>
        </p:spPr>
      </p:pic>
      <p:pic>
        <p:nvPicPr>
          <p:cNvPr id="44" name="кот" descr="кош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29124" y="571480"/>
            <a:ext cx="810770" cy="1042418"/>
          </a:xfrm>
          <a:prstGeom prst="rect">
            <a:avLst/>
          </a:prstGeom>
        </p:spPr>
      </p:pic>
      <p:pic>
        <p:nvPicPr>
          <p:cNvPr id="45" name="СОБАКА" descr="пес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786050" y="571480"/>
            <a:ext cx="1440081" cy="1000132"/>
          </a:xfrm>
          <a:prstGeom prst="rect">
            <a:avLst/>
          </a:prstGeom>
        </p:spPr>
      </p:pic>
      <p:sp>
        <p:nvSpPr>
          <p:cNvPr id="46" name="Скругленный прямоугольник 45"/>
          <p:cNvSpPr/>
          <p:nvPr/>
        </p:nvSpPr>
        <p:spPr>
          <a:xfrm>
            <a:off x="357158" y="500042"/>
            <a:ext cx="2143140" cy="64294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+mj-lt"/>
              </a:rPr>
              <a:t>ПТАХИ</a:t>
            </a:r>
            <a:endParaRPr lang="uk-UA" sz="3600" b="1" dirty="0">
              <a:latin typeface="+mj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715140" y="500042"/>
            <a:ext cx="2143140" cy="64294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+mj-lt"/>
              </a:rPr>
              <a:t>ТВАРИНИ</a:t>
            </a:r>
            <a:endParaRPr lang="uk-UA" sz="3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4 -0.01042 L 0.396 0.1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" y="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-0.48629 -0.0192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-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-0.4441 0.1652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" y="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39652 0.09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" y="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0.33159 0.164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07407E-6 L 0.26875 0.084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" y="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85185E-6 L 0.45174 0.0548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0.20556 0.0138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1571604" y="142852"/>
            <a:ext cx="6215106" cy="157163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571604" y="1928802"/>
            <a:ext cx="6215106" cy="157163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571604" y="3714752"/>
            <a:ext cx="6215106" cy="157163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2" name="жив3" descr="корова 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72264" y="571480"/>
            <a:ext cx="722318" cy="928694"/>
          </a:xfrm>
          <a:prstGeom prst="rect">
            <a:avLst/>
          </a:prstGeom>
        </p:spPr>
      </p:pic>
      <p:pic>
        <p:nvPicPr>
          <p:cNvPr id="13" name="жив2" descr="петух 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5918" y="642918"/>
            <a:ext cx="1188505" cy="904433"/>
          </a:xfrm>
          <a:prstGeom prst="rect">
            <a:avLst/>
          </a:prstGeom>
        </p:spPr>
      </p:pic>
      <p:pic>
        <p:nvPicPr>
          <p:cNvPr id="17" name="жив1" descr="коз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14876" y="500042"/>
            <a:ext cx="1414355" cy="982265"/>
          </a:xfrm>
          <a:prstGeom prst="rect">
            <a:avLst/>
          </a:prstGeom>
        </p:spPr>
      </p:pic>
      <p:pic>
        <p:nvPicPr>
          <p:cNvPr id="18" name="птица" descr="волк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7554" y="500042"/>
            <a:ext cx="956769" cy="985549"/>
          </a:xfrm>
          <a:prstGeom prst="rect">
            <a:avLst/>
          </a:prstGeom>
        </p:spPr>
      </p:pic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4282" y="5857892"/>
            <a:ext cx="5857916" cy="785818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У кожній групі знайдіть </a:t>
            </a:r>
            <a:r>
              <a:rPr lang="uk-UA" sz="2800" b="1" dirty="0" smtClean="0"/>
              <a:t>зайве.</a:t>
            </a:r>
            <a:endParaRPr lang="uk-UA" sz="2800" dirty="0">
              <a:solidFill>
                <a:schemeClr val="bg1"/>
              </a:solidFill>
            </a:endParaRPr>
          </a:p>
        </p:txBody>
      </p:sp>
      <p:pic>
        <p:nvPicPr>
          <p:cNvPr id="24" name="жив3" descr="корова 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86455" y="2369580"/>
            <a:ext cx="1401176" cy="904395"/>
          </a:xfrm>
          <a:prstGeom prst="rect">
            <a:avLst/>
          </a:prstGeom>
        </p:spPr>
      </p:pic>
      <p:pic>
        <p:nvPicPr>
          <p:cNvPr id="25" name="жив2" descr="петух 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29133" y="2214554"/>
            <a:ext cx="1231951" cy="1214446"/>
          </a:xfrm>
          <a:prstGeom prst="rect">
            <a:avLst/>
          </a:prstGeom>
        </p:spPr>
      </p:pic>
      <p:pic>
        <p:nvPicPr>
          <p:cNvPr id="26" name="жив1" descr="коз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851" y="2387001"/>
            <a:ext cx="1142669" cy="869553"/>
          </a:xfrm>
          <a:prstGeom prst="rect">
            <a:avLst/>
          </a:prstGeom>
        </p:spPr>
      </p:pic>
      <p:pic>
        <p:nvPicPr>
          <p:cNvPr id="27" name="птица" descr="волк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43843" y="2334238"/>
            <a:ext cx="691418" cy="975078"/>
          </a:xfrm>
          <a:prstGeom prst="rect">
            <a:avLst/>
          </a:prstGeom>
        </p:spPr>
      </p:pic>
      <p:pic>
        <p:nvPicPr>
          <p:cNvPr id="28" name="жив3" descr="корова 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71868" y="3929066"/>
            <a:ext cx="825997" cy="1058464"/>
          </a:xfrm>
          <a:prstGeom prst="rect">
            <a:avLst/>
          </a:prstGeom>
        </p:spPr>
      </p:pic>
      <p:pic>
        <p:nvPicPr>
          <p:cNvPr id="29" name="жив2" descr="петух 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43504" y="3929066"/>
            <a:ext cx="813395" cy="1147097"/>
          </a:xfrm>
          <a:prstGeom prst="rect">
            <a:avLst/>
          </a:prstGeom>
        </p:spPr>
      </p:pic>
      <p:pic>
        <p:nvPicPr>
          <p:cNvPr id="30" name="жив1" descr="коза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57950" y="3929066"/>
            <a:ext cx="1021673" cy="1052405"/>
          </a:xfrm>
          <a:prstGeom prst="rect">
            <a:avLst/>
          </a:prstGeom>
        </p:spPr>
      </p:pic>
      <p:pic>
        <p:nvPicPr>
          <p:cNvPr id="31" name="птица" descr="волк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928794" y="3786190"/>
            <a:ext cx="1218490" cy="1285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51</Words>
  <Application>Microsoft Office PowerPoint</Application>
  <PresentationFormat>Экран (4:3)</PresentationFormat>
  <Paragraphs>15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Home</cp:lastModifiedBy>
  <cp:revision>44</cp:revision>
  <dcterms:created xsi:type="dcterms:W3CDTF">2015-05-19T17:39:56Z</dcterms:created>
  <dcterms:modified xsi:type="dcterms:W3CDTF">2015-06-20T17:19:24Z</dcterms:modified>
</cp:coreProperties>
</file>