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EB318-9BF8-4B9C-AF06-F46E28C011AF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49648-2D20-4354-9B1F-2777DB455B1C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мать и мачеха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642918"/>
            <a:ext cx="1852477" cy="2114323"/>
          </a:xfrm>
          <a:prstGeom prst="rect">
            <a:avLst/>
          </a:prstGeom>
          <a:noFill/>
        </p:spPr>
      </p:pic>
      <p:pic>
        <p:nvPicPr>
          <p:cNvPr id="18" name="роза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428860" y="500042"/>
            <a:ext cx="1775665" cy="2428893"/>
          </a:xfrm>
          <a:prstGeom prst="rect">
            <a:avLst/>
          </a:prstGeom>
          <a:noFill/>
        </p:spPr>
      </p:pic>
      <p:pic>
        <p:nvPicPr>
          <p:cNvPr id="19" name="ромашка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746238" y="3500438"/>
            <a:ext cx="1140343" cy="2152198"/>
          </a:xfrm>
          <a:prstGeom prst="rect">
            <a:avLst/>
          </a:prstGeom>
          <a:noFill/>
        </p:spPr>
      </p:pic>
      <p:pic>
        <p:nvPicPr>
          <p:cNvPr id="22" name="подснежник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7246294" y="571480"/>
            <a:ext cx="1155537" cy="1889786"/>
          </a:xfrm>
          <a:prstGeom prst="rect">
            <a:avLst/>
          </a:prstGeom>
          <a:noFill/>
        </p:spPr>
      </p:pic>
      <p:pic>
        <p:nvPicPr>
          <p:cNvPr id="23" name="ландыш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690518" y="3431184"/>
            <a:ext cx="1238540" cy="1874807"/>
          </a:xfrm>
          <a:prstGeom prst="rect">
            <a:avLst/>
          </a:prstGeom>
          <a:noFill/>
        </p:spPr>
      </p:pic>
      <p:pic>
        <p:nvPicPr>
          <p:cNvPr id="24" name="одуванчик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6635838" y="3571876"/>
            <a:ext cx="1818861" cy="1571636"/>
          </a:xfrm>
          <a:prstGeom prst="rect">
            <a:avLst/>
          </a:prstGeom>
          <a:noFill/>
        </p:spPr>
      </p:pic>
      <p:pic>
        <p:nvPicPr>
          <p:cNvPr id="25" name="тюльпан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786314" y="428604"/>
            <a:ext cx="958279" cy="2636443"/>
          </a:xfrm>
          <a:prstGeom prst="rect">
            <a:avLst/>
          </a:prstGeom>
          <a:noFill/>
        </p:spPr>
      </p:pic>
      <p:pic>
        <p:nvPicPr>
          <p:cNvPr id="17" name="астра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4857752" y="3357562"/>
            <a:ext cx="1125641" cy="2267362"/>
          </a:xfrm>
          <a:prstGeom prst="rect">
            <a:avLst/>
          </a:prstGeom>
          <a:noFill/>
        </p:spPr>
      </p:pic>
      <p:sp>
        <p:nvSpPr>
          <p:cNvPr id="26" name="Скругленный прямоугольник 25"/>
          <p:cNvSpPr/>
          <p:nvPr/>
        </p:nvSpPr>
        <p:spPr>
          <a:xfrm>
            <a:off x="4500562" y="285728"/>
            <a:ext cx="1500198" cy="2863380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85720" y="922810"/>
            <a:ext cx="1810847" cy="1791810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904557" y="254606"/>
            <a:ext cx="1810847" cy="2460014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00826" y="3381386"/>
            <a:ext cx="2143139" cy="1976440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428860" y="3214686"/>
            <a:ext cx="1785950" cy="2357454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1" name="Управляющая кнопка: далее 30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14282" y="5929330"/>
            <a:ext cx="6215106" cy="714380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Оберіть весняні квіти.</a:t>
            </a:r>
            <a:endParaRPr lang="uk-UA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4282" y="5929330"/>
            <a:ext cx="6215106" cy="714380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Визначте, що було спочатку, а що потім.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6" name="3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76666"/>
            <a:ext cx="1387070" cy="2419995"/>
          </a:xfrm>
          <a:prstGeom prst="rect">
            <a:avLst/>
          </a:prstGeom>
        </p:spPr>
      </p:pic>
      <p:pic>
        <p:nvPicPr>
          <p:cNvPr id="7" name="4" descr="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7" y="214290"/>
            <a:ext cx="1285885" cy="2487450"/>
          </a:xfrm>
          <a:prstGeom prst="rect">
            <a:avLst/>
          </a:prstGeom>
        </p:spPr>
      </p:pic>
      <p:pic>
        <p:nvPicPr>
          <p:cNvPr id="8" name="1" descr="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4941" y="1097969"/>
            <a:ext cx="892297" cy="1620703"/>
          </a:xfrm>
          <a:prstGeom prst="rect">
            <a:avLst/>
          </a:prstGeom>
        </p:spPr>
      </p:pic>
      <p:pic>
        <p:nvPicPr>
          <p:cNvPr id="9" name="2" descr="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86644" y="633070"/>
            <a:ext cx="1007627" cy="2006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59259E-6 L -0.46997 0.387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" y="1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7.40741E-7 L -0.48924 0.3898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" y="1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77556E-17 L 0.47952 0.4134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" y="2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33333E-6 L 0.51893 0.4092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" y="2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ьга\Desktop\рисунки для уроков\18\бела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3500438"/>
            <a:ext cx="2033584" cy="698248"/>
          </a:xfrm>
          <a:prstGeom prst="rect">
            <a:avLst/>
          </a:prstGeom>
          <a:noFill/>
        </p:spPr>
      </p:pic>
      <p:pic>
        <p:nvPicPr>
          <p:cNvPr id="1027" name="Picture 3" descr="C:\Users\Ольга\Desktop\рисунки для уроков\18\жолта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3286124"/>
            <a:ext cx="2176460" cy="747306"/>
          </a:xfrm>
          <a:prstGeom prst="rect">
            <a:avLst/>
          </a:prstGeom>
          <a:noFill/>
        </p:spPr>
      </p:pic>
      <p:pic>
        <p:nvPicPr>
          <p:cNvPr id="1028" name="Picture 4" descr="C:\Users\Ольга\Desktop\рисунки для уроков\18\красна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500570"/>
            <a:ext cx="2247898" cy="771835"/>
          </a:xfrm>
          <a:prstGeom prst="rect">
            <a:avLst/>
          </a:prstGeom>
          <a:noFill/>
        </p:spPr>
      </p:pic>
      <p:pic>
        <p:nvPicPr>
          <p:cNvPr id="1029" name="Picture 5" descr="C:\Users\Ольга\Desktop\рисунки для уроков\18\синя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500570"/>
            <a:ext cx="2138342" cy="734217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214282" y="5929330"/>
            <a:ext cx="6215106" cy="714380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/>
              <a:t>Посадіть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кожну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квітку</a:t>
            </a:r>
            <a:r>
              <a:rPr lang="ru-RU" sz="2400" b="1" dirty="0" smtClean="0"/>
              <a:t> на клумбу </a:t>
            </a:r>
            <a:r>
              <a:rPr lang="ru-RU" sz="2400" b="1" dirty="0" err="1" smtClean="0"/>
              <a:t>відповідного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кольору</a:t>
            </a:r>
            <a:r>
              <a:rPr lang="ru-RU" sz="2400" b="1" dirty="0" smtClean="0"/>
              <a:t>.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14" name="3" descr="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5289800" y="3500438"/>
            <a:ext cx="496646" cy="1366384"/>
          </a:xfrm>
          <a:prstGeom prst="rect">
            <a:avLst/>
          </a:prstGeom>
        </p:spPr>
      </p:pic>
      <p:pic>
        <p:nvPicPr>
          <p:cNvPr id="16" name="3" descr="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5000628" y="3643314"/>
            <a:ext cx="496646" cy="1366384"/>
          </a:xfrm>
          <a:prstGeom prst="rect">
            <a:avLst/>
          </a:prstGeom>
        </p:spPr>
      </p:pic>
      <p:pic>
        <p:nvPicPr>
          <p:cNvPr id="18" name="3" descr="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6000760" y="3500438"/>
            <a:ext cx="496646" cy="1366384"/>
          </a:xfrm>
          <a:prstGeom prst="rect">
            <a:avLst/>
          </a:prstGeom>
        </p:spPr>
      </p:pic>
      <p:pic>
        <p:nvPicPr>
          <p:cNvPr id="17" name="3" descr="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6286512" y="3643314"/>
            <a:ext cx="496646" cy="1366384"/>
          </a:xfrm>
          <a:prstGeom prst="rect">
            <a:avLst/>
          </a:prstGeom>
        </p:spPr>
      </p:pic>
      <p:pic>
        <p:nvPicPr>
          <p:cNvPr id="19" name="подснежник" descr="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7786710" y="2643182"/>
            <a:ext cx="726040" cy="1187378"/>
          </a:xfrm>
          <a:prstGeom prst="rect">
            <a:avLst/>
          </a:prstGeom>
        </p:spPr>
      </p:pic>
      <p:pic>
        <p:nvPicPr>
          <p:cNvPr id="20" name="подснежник" descr="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7000892" y="2714620"/>
            <a:ext cx="726040" cy="1187378"/>
          </a:xfrm>
          <a:prstGeom prst="rect">
            <a:avLst/>
          </a:prstGeom>
        </p:spPr>
      </p:pic>
      <p:pic>
        <p:nvPicPr>
          <p:cNvPr id="21" name="пролиска" descr="3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flipH="1">
            <a:off x="430588" y="3828928"/>
            <a:ext cx="783826" cy="1171708"/>
          </a:xfrm>
          <a:prstGeom prst="rect">
            <a:avLst/>
          </a:prstGeom>
        </p:spPr>
      </p:pic>
      <p:pic>
        <p:nvPicPr>
          <p:cNvPr id="22" name="пролиска" descr="3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flipH="1">
            <a:off x="1359282" y="3828928"/>
            <a:ext cx="783826" cy="1171708"/>
          </a:xfrm>
          <a:prstGeom prst="rect">
            <a:avLst/>
          </a:prstGeom>
        </p:spPr>
      </p:pic>
      <p:pic>
        <p:nvPicPr>
          <p:cNvPr id="23" name="одуванчик" descr="4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2643174" y="2786058"/>
            <a:ext cx="933699" cy="806788"/>
          </a:xfrm>
          <a:prstGeom prst="rect">
            <a:avLst/>
          </a:prstGeom>
        </p:spPr>
      </p:pic>
      <p:pic>
        <p:nvPicPr>
          <p:cNvPr id="24" name="одуванчик" descr="4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3571868" y="2786058"/>
            <a:ext cx="933699" cy="806788"/>
          </a:xfrm>
          <a:prstGeom prst="rect">
            <a:avLst/>
          </a:prstGeom>
        </p:spPr>
      </p:pic>
      <p:pic>
        <p:nvPicPr>
          <p:cNvPr id="6" name="тюльпан" descr="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1071538" y="357166"/>
            <a:ext cx="496646" cy="1366384"/>
          </a:xfrm>
          <a:prstGeom prst="rect">
            <a:avLst/>
          </a:prstGeom>
        </p:spPr>
      </p:pic>
      <p:pic>
        <p:nvPicPr>
          <p:cNvPr id="7" name="подснежник" descr="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3010035" y="548081"/>
            <a:ext cx="726040" cy="1187378"/>
          </a:xfrm>
          <a:prstGeom prst="rect">
            <a:avLst/>
          </a:prstGeom>
        </p:spPr>
      </p:pic>
      <p:pic>
        <p:nvPicPr>
          <p:cNvPr id="8" name="пролиска" descr="3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flipH="1">
            <a:off x="5255521" y="563751"/>
            <a:ext cx="783826" cy="1171708"/>
          </a:xfrm>
          <a:prstGeom prst="rect">
            <a:avLst/>
          </a:prstGeom>
        </p:spPr>
      </p:pic>
      <p:pic>
        <p:nvPicPr>
          <p:cNvPr id="9" name="одуванчик" descr="4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7306909" y="928671"/>
            <a:ext cx="933699" cy="806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96296E-6 L -0.46041 0.284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" y="1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59259E-6 L -0.47187 0.4479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" y="2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.46979 0.3020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" y="1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7 L 0.4974 0.4743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" y="23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22</Words>
  <Application>Microsoft Office PowerPoint</Application>
  <PresentationFormat>Экран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Home</cp:lastModifiedBy>
  <cp:revision>19</cp:revision>
  <dcterms:created xsi:type="dcterms:W3CDTF">2015-05-19T17:39:56Z</dcterms:created>
  <dcterms:modified xsi:type="dcterms:W3CDTF">2015-06-20T17:20:45Z</dcterms:modified>
</cp:coreProperties>
</file>