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57" r:id="rId8"/>
    <p:sldId id="258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srgbClr val="FF0000"/>
    </p:penClr>
  </p:showPr>
  <p:clrMru>
    <a:srgbClr val="FF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gradFill flip="none" rotWithShape="1">
          <a:gsLst>
            <a:gs pos="0">
              <a:srgbClr val="FFFF00">
                <a:alpha val="30000"/>
              </a:srgbClr>
            </a:gs>
            <a:gs pos="52000">
              <a:srgbClr val="FFFF00">
                <a:alpha val="26000"/>
              </a:srgbClr>
            </a:gs>
            <a:gs pos="83000">
              <a:srgbClr val="00B0F0">
                <a:alpha val="16000"/>
              </a:srgbClr>
            </a:gs>
            <a:gs pos="100000">
              <a:srgbClr val="00B0F0">
                <a:alpha val="50000"/>
              </a:srgb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9791AF-2AFB-4C21-AF9D-5F0729FA5B31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audio" Target="../media/audio2.wav"/><Relationship Id="rId7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audio" Target="../media/audio2.wav"/><Relationship Id="rId7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audio" Target="../media/audio2.wav"/><Relationship Id="rId7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Relationship Id="rId9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audio" Target="../media/audio2.wav"/><Relationship Id="rId7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Relationship Id="rId9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audio" Target="../media/audio2.wav"/><Relationship Id="rId7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Relationship Id="rId9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audio" Target="../media/audio2.wav"/><Relationship Id="rId7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Relationship Id="rId9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3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2.png"/><Relationship Id="rId2" Type="http://schemas.openxmlformats.org/officeDocument/2006/relationships/audio" Target="../media/audio2.wav"/><Relationship Id="rId16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.png"/><Relationship Id="rId5" Type="http://schemas.openxmlformats.org/officeDocument/2006/relationships/image" Target="../media/image9.png"/><Relationship Id="rId15" Type="http://schemas.openxmlformats.org/officeDocument/2006/relationships/image" Target="../media/image5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audio" Target="../media/audio2.wav"/><Relationship Id="rId7" Type="http://schemas.openxmlformats.org/officeDocument/2006/relationships/image" Target="../media/image1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15.png"/><Relationship Id="rId10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audio" Target="../media/audio2.wav"/><Relationship Id="rId7" Type="http://schemas.openxmlformats.org/officeDocument/2006/relationships/image" Target="../media/image2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audio" Target="../media/audio2.wav"/><Relationship Id="rId7" Type="http://schemas.openxmlformats.org/officeDocument/2006/relationships/image" Target="../media/image2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audio" Target="../media/audio2.wav"/><Relationship Id="rId7" Type="http://schemas.openxmlformats.org/officeDocument/2006/relationships/image" Target="../media/image3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7.png"/><Relationship Id="rId4" Type="http://schemas.openxmlformats.org/officeDocument/2006/relationships/image" Target="../media/image1.png"/><Relationship Id="rId9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audio" Target="../media/audio2.wav"/><Relationship Id="rId7" Type="http://schemas.openxmlformats.org/officeDocument/2006/relationships/image" Target="../media/image3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34.png"/><Relationship Id="rId4" Type="http://schemas.openxmlformats.org/officeDocument/2006/relationships/image" Target="../media/image2.png"/><Relationship Id="rId9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Управляющая кнопка: далее 14">
            <a:hlinkClick r:id="" action="ppaction://hlinkshowjump?jump=nextslide" highlightClick="1"/>
          </p:cNvPr>
          <p:cNvSpPr/>
          <p:nvPr/>
        </p:nvSpPr>
        <p:spPr>
          <a:xfrm>
            <a:off x="8572528" y="6286520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2865655" y="6143644"/>
            <a:ext cx="2992229" cy="461665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pPr algn="ctr"/>
            <a:r>
              <a:rPr lang="uk-UA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Відгадайте загадки.</a:t>
            </a:r>
          </a:p>
        </p:txBody>
      </p:sp>
      <p:pic>
        <p:nvPicPr>
          <p:cNvPr id="1026" name="швея" descr="D:\11111111111111111111 картинки\98швея.png"/>
          <p:cNvPicPr>
            <a:picLocks noChangeAspect="1" noChangeArrowheads="1"/>
          </p:cNvPicPr>
          <p:nvPr/>
        </p:nvPicPr>
        <p:blipFill>
          <a:blip r:embed="rId4" cstate="print"/>
          <a:srcRect l="1149" t="4023" r="2873" b="17816"/>
          <a:stretch>
            <a:fillRect/>
          </a:stretch>
        </p:blipFill>
        <p:spPr bwMode="auto">
          <a:xfrm>
            <a:off x="1928794" y="571480"/>
            <a:ext cx="2543928" cy="2071702"/>
          </a:xfrm>
          <a:prstGeom prst="rect">
            <a:avLst/>
          </a:prstGeom>
          <a:noFill/>
        </p:spPr>
      </p:pic>
      <p:pic>
        <p:nvPicPr>
          <p:cNvPr id="1027" name="парикмахер" descr="D:\11111111111111111111 картинки\98лоли.png"/>
          <p:cNvPicPr>
            <a:picLocks noChangeAspect="1" noChangeArrowheads="1"/>
          </p:cNvPicPr>
          <p:nvPr/>
        </p:nvPicPr>
        <p:blipFill>
          <a:blip r:embed="rId5" cstate="print"/>
          <a:srcRect l="30672"/>
          <a:stretch>
            <a:fillRect/>
          </a:stretch>
        </p:blipFill>
        <p:spPr bwMode="auto">
          <a:xfrm>
            <a:off x="6783873" y="428604"/>
            <a:ext cx="1931531" cy="2786082"/>
          </a:xfrm>
          <a:prstGeom prst="rect">
            <a:avLst/>
          </a:prstGeom>
          <a:noFill/>
        </p:spPr>
      </p:pic>
      <p:pic>
        <p:nvPicPr>
          <p:cNvPr id="1028" name="врач" descr="D:\11111111111111111111 картинки\98ыва.png"/>
          <p:cNvPicPr>
            <a:picLocks noChangeAspect="1" noChangeArrowheads="1"/>
          </p:cNvPicPr>
          <p:nvPr/>
        </p:nvPicPr>
        <p:blipFill>
          <a:blip r:embed="rId6" cstate="print"/>
          <a:srcRect l="1319" t="32404" r="77376" b="32198"/>
          <a:stretch>
            <a:fillRect/>
          </a:stretch>
        </p:blipFill>
        <p:spPr bwMode="auto">
          <a:xfrm>
            <a:off x="2734882" y="2928934"/>
            <a:ext cx="1337052" cy="3071834"/>
          </a:xfrm>
          <a:prstGeom prst="rect">
            <a:avLst/>
          </a:prstGeom>
          <a:noFill/>
        </p:spPr>
      </p:pic>
      <p:pic>
        <p:nvPicPr>
          <p:cNvPr id="1029" name="пожарник" descr="D:\11111111111111111111 картинки\пожарник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08406" y="500042"/>
            <a:ext cx="1863858" cy="2643206"/>
          </a:xfrm>
          <a:prstGeom prst="rect">
            <a:avLst/>
          </a:prstGeom>
          <a:noFill/>
        </p:spPr>
      </p:pic>
      <p:pic>
        <p:nvPicPr>
          <p:cNvPr id="1030" name="милиционер" descr="D:\11111111111111111111 картинки\милиционер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flipH="1">
            <a:off x="500034" y="329661"/>
            <a:ext cx="1169999" cy="2885025"/>
          </a:xfrm>
          <a:prstGeom prst="rect">
            <a:avLst/>
          </a:prstGeom>
          <a:noFill/>
        </p:spPr>
      </p:pic>
      <p:sp>
        <p:nvSpPr>
          <p:cNvPr id="14" name="Прямоугольник 13"/>
          <p:cNvSpPr/>
          <p:nvPr/>
        </p:nvSpPr>
        <p:spPr>
          <a:xfrm>
            <a:off x="4286248" y="3714752"/>
            <a:ext cx="4572000" cy="206210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Хто людей з біди рятує</a:t>
            </a:r>
            <a:br>
              <a:rPr lang="uk-UA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І хвороби всі </a:t>
            </a:r>
            <a:r>
              <a:rPr lang="uk-UA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лікує,</a:t>
            </a:r>
            <a:r>
              <a:rPr lang="uk-UA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Призначає </a:t>
            </a:r>
            <a:r>
              <a:rPr lang="uk-UA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процедури,</a:t>
            </a:r>
            <a:r>
              <a:rPr lang="uk-UA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І </a:t>
            </a:r>
            <a:r>
              <a:rPr lang="uk-UA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таблетки, </a:t>
            </a:r>
            <a:r>
              <a:rPr lang="uk-UA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і мікстури?</a:t>
            </a:r>
            <a:endParaRPr lang="ru-RU" sz="32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" name="дворник" descr="D:\ДНЗ\Темы Картинки\Тема 01\дворник.pn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430" t="5301" b="4024"/>
          <a:stretch/>
        </p:blipFill>
        <p:spPr bwMode="auto">
          <a:xfrm>
            <a:off x="214282" y="3429000"/>
            <a:ext cx="2373531" cy="292895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Скругленный прямоугольник 10"/>
          <p:cNvSpPr/>
          <p:nvPr/>
        </p:nvSpPr>
        <p:spPr>
          <a:xfrm>
            <a:off x="2643174" y="2857496"/>
            <a:ext cx="1500198" cy="3214710"/>
          </a:xfrm>
          <a:prstGeom prst="round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" dur="indefinite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9" dur="indefinite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5" dur="indefinite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0" dur="indefinite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1" dur="indefinite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0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6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7" dur="indefinite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0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5" dur="indefinite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6" dur="indefinite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8" dur="indefinite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9" dur="indefinite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1" dur="indefinite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2" dur="indefinite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4" dur="indefinite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5" dur="indefinite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7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8" dur="indefinite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"/>
                  </p:tgtEl>
                </p:cond>
              </p:nextCondLst>
            </p:seq>
          </p:childTnLst>
        </p:cTn>
      </p:par>
    </p:tnLst>
    <p:bldLst>
      <p:bldP spid="14" grpId="0"/>
      <p:bldP spid="1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2865655" y="6143644"/>
            <a:ext cx="2992229" cy="461665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pPr algn="ctr"/>
            <a:r>
              <a:rPr lang="uk-UA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Відгадайте загадки.</a:t>
            </a:r>
          </a:p>
        </p:txBody>
      </p:sp>
      <p:pic>
        <p:nvPicPr>
          <p:cNvPr id="1026" name="швея" descr="D:\11111111111111111111 картинки\98швея.png"/>
          <p:cNvPicPr>
            <a:picLocks noChangeAspect="1" noChangeArrowheads="1"/>
          </p:cNvPicPr>
          <p:nvPr/>
        </p:nvPicPr>
        <p:blipFill>
          <a:blip r:embed="rId4" cstate="print"/>
          <a:srcRect l="1149" t="4023" r="2873" b="17816"/>
          <a:stretch>
            <a:fillRect/>
          </a:stretch>
        </p:blipFill>
        <p:spPr bwMode="auto">
          <a:xfrm>
            <a:off x="1928794" y="571480"/>
            <a:ext cx="2543928" cy="2071702"/>
          </a:xfrm>
          <a:prstGeom prst="rect">
            <a:avLst/>
          </a:prstGeom>
          <a:noFill/>
        </p:spPr>
      </p:pic>
      <p:pic>
        <p:nvPicPr>
          <p:cNvPr id="1027" name="парикмахер" descr="D:\11111111111111111111 картинки\98лоли.png"/>
          <p:cNvPicPr>
            <a:picLocks noChangeAspect="1" noChangeArrowheads="1"/>
          </p:cNvPicPr>
          <p:nvPr/>
        </p:nvPicPr>
        <p:blipFill>
          <a:blip r:embed="rId5" cstate="print"/>
          <a:srcRect l="30672"/>
          <a:stretch>
            <a:fillRect/>
          </a:stretch>
        </p:blipFill>
        <p:spPr bwMode="auto">
          <a:xfrm>
            <a:off x="6783873" y="428604"/>
            <a:ext cx="1931531" cy="2786082"/>
          </a:xfrm>
          <a:prstGeom prst="rect">
            <a:avLst/>
          </a:prstGeom>
          <a:noFill/>
        </p:spPr>
      </p:pic>
      <p:pic>
        <p:nvPicPr>
          <p:cNvPr id="1028" name="врач" descr="D:\11111111111111111111 картинки\98ыва.png"/>
          <p:cNvPicPr>
            <a:picLocks noChangeAspect="1" noChangeArrowheads="1"/>
          </p:cNvPicPr>
          <p:nvPr/>
        </p:nvPicPr>
        <p:blipFill>
          <a:blip r:embed="rId6" cstate="print"/>
          <a:srcRect l="1319" t="32404" r="77376" b="32198"/>
          <a:stretch>
            <a:fillRect/>
          </a:stretch>
        </p:blipFill>
        <p:spPr bwMode="auto">
          <a:xfrm>
            <a:off x="2734882" y="2928934"/>
            <a:ext cx="1337052" cy="3071834"/>
          </a:xfrm>
          <a:prstGeom prst="rect">
            <a:avLst/>
          </a:prstGeom>
          <a:noFill/>
        </p:spPr>
      </p:pic>
      <p:pic>
        <p:nvPicPr>
          <p:cNvPr id="1029" name="пожарник" descr="D:\11111111111111111111 картинки\пожарник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08406" y="500042"/>
            <a:ext cx="1863858" cy="2643206"/>
          </a:xfrm>
          <a:prstGeom prst="rect">
            <a:avLst/>
          </a:prstGeom>
          <a:noFill/>
        </p:spPr>
      </p:pic>
      <p:pic>
        <p:nvPicPr>
          <p:cNvPr id="1030" name="милиционер" descr="D:\11111111111111111111 картинки\милиционер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flipH="1">
            <a:off x="500034" y="329661"/>
            <a:ext cx="1169999" cy="2885025"/>
          </a:xfrm>
          <a:prstGeom prst="rect">
            <a:avLst/>
          </a:prstGeom>
          <a:noFill/>
        </p:spPr>
      </p:pic>
      <p:sp>
        <p:nvSpPr>
          <p:cNvPr id="14" name="Прямоугольник 13"/>
          <p:cNvSpPr/>
          <p:nvPr/>
        </p:nvSpPr>
        <p:spPr>
          <a:xfrm>
            <a:off x="4214810" y="3795789"/>
            <a:ext cx="4929190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Хто</a:t>
            </a:r>
            <a:r>
              <a:rPr lang="ru-RU" sz="2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одежу </a:t>
            </a:r>
            <a:r>
              <a:rPr lang="ru-RU" sz="26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шиє</a:t>
            </a:r>
            <a:r>
              <a:rPr lang="ru-RU" sz="2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всім</a:t>
            </a:r>
            <a:r>
              <a:rPr lang="ru-RU" sz="2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ru-RU" sz="2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І </a:t>
            </a:r>
            <a:r>
              <a:rPr lang="ru-RU" sz="26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дорослим</a:t>
            </a:r>
            <a:r>
              <a:rPr lang="ru-RU" sz="2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6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малим</a:t>
            </a:r>
            <a:r>
              <a:rPr lang="ru-RU" sz="2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sz="2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Дружить </a:t>
            </a:r>
            <a:r>
              <a:rPr lang="ru-RU" sz="26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голкою</a:t>
            </a:r>
            <a:r>
              <a:rPr lang="ru-RU" sz="2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2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тканиною,</a:t>
            </a:r>
            <a:br>
              <a:rPr lang="ru-RU" sz="2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Строчить швейною машиною.</a:t>
            </a:r>
            <a:endParaRPr lang="ru-RU" sz="26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" name="дворник" descr="D:\ДНЗ\Темы Картинки\Тема 01\дворник.pn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430" t="5301" b="4024"/>
          <a:stretch/>
        </p:blipFill>
        <p:spPr bwMode="auto">
          <a:xfrm>
            <a:off x="214282" y="3429000"/>
            <a:ext cx="2373531" cy="292895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Управляющая кнопка: назад 10">
            <a:hlinkClick r:id="" action="ppaction://hlinkshowjump?jump=previousslide" highlightClick="1"/>
          </p:cNvPr>
          <p:cNvSpPr/>
          <p:nvPr/>
        </p:nvSpPr>
        <p:spPr>
          <a:xfrm>
            <a:off x="7715272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Управляющая кнопка: далее 11">
            <a:hlinkClick r:id="" action="ppaction://hlinkshowjump?jump=nextslide" highlightClick="1"/>
          </p:cNvPr>
          <p:cNvSpPr/>
          <p:nvPr/>
        </p:nvSpPr>
        <p:spPr>
          <a:xfrm>
            <a:off x="8572528" y="621508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Управляющая кнопка: домой 12">
            <a:hlinkClick r:id="" action="ppaction://hlinkshowjump?jump=firstslide" highlightClick="1"/>
          </p:cNvPr>
          <p:cNvSpPr/>
          <p:nvPr/>
        </p:nvSpPr>
        <p:spPr>
          <a:xfrm>
            <a:off x="8143900" y="621508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857356" y="428604"/>
            <a:ext cx="2714644" cy="2357454"/>
          </a:xfrm>
          <a:prstGeom prst="round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" dur="indefinite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9" dur="indefinite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5" dur="indefinite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0" dur="indefinite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1" dur="indefinite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6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7" dur="indefinite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5" dur="indefinite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6" dur="indefinite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8" dur="indefinite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9" dur="indefinite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1" dur="indefinite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2" dur="indefinite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4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5" dur="indefinite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7" dur="indefinite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8" dur="indefinite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</p:childTnLst>
        </p:cTn>
      </p:par>
    </p:tnLst>
    <p:bldLst>
      <p:bldP spid="14" grpId="0"/>
      <p:bldP spid="1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2865655" y="6143644"/>
            <a:ext cx="2992229" cy="461665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pPr algn="ctr"/>
            <a:r>
              <a:rPr lang="uk-UA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Відгадайте загадки.</a:t>
            </a:r>
          </a:p>
        </p:txBody>
      </p:sp>
      <p:pic>
        <p:nvPicPr>
          <p:cNvPr id="1026" name="швея" descr="D:\11111111111111111111 картинки\98швея.png"/>
          <p:cNvPicPr>
            <a:picLocks noChangeAspect="1" noChangeArrowheads="1"/>
          </p:cNvPicPr>
          <p:nvPr/>
        </p:nvPicPr>
        <p:blipFill>
          <a:blip r:embed="rId4" cstate="print"/>
          <a:srcRect l="1149" t="4023" r="2873" b="17816"/>
          <a:stretch>
            <a:fillRect/>
          </a:stretch>
        </p:blipFill>
        <p:spPr bwMode="auto">
          <a:xfrm>
            <a:off x="1928794" y="571480"/>
            <a:ext cx="2543928" cy="2071702"/>
          </a:xfrm>
          <a:prstGeom prst="rect">
            <a:avLst/>
          </a:prstGeom>
          <a:noFill/>
        </p:spPr>
      </p:pic>
      <p:pic>
        <p:nvPicPr>
          <p:cNvPr id="1027" name="парикмахер" descr="D:\11111111111111111111 картинки\98лоли.png"/>
          <p:cNvPicPr>
            <a:picLocks noChangeAspect="1" noChangeArrowheads="1"/>
          </p:cNvPicPr>
          <p:nvPr/>
        </p:nvPicPr>
        <p:blipFill>
          <a:blip r:embed="rId5" cstate="print"/>
          <a:srcRect l="30672"/>
          <a:stretch>
            <a:fillRect/>
          </a:stretch>
        </p:blipFill>
        <p:spPr bwMode="auto">
          <a:xfrm>
            <a:off x="6783873" y="428604"/>
            <a:ext cx="1931531" cy="2786082"/>
          </a:xfrm>
          <a:prstGeom prst="rect">
            <a:avLst/>
          </a:prstGeom>
          <a:noFill/>
        </p:spPr>
      </p:pic>
      <p:pic>
        <p:nvPicPr>
          <p:cNvPr id="1028" name="врач" descr="D:\11111111111111111111 картинки\98ыва.png"/>
          <p:cNvPicPr>
            <a:picLocks noChangeAspect="1" noChangeArrowheads="1"/>
          </p:cNvPicPr>
          <p:nvPr/>
        </p:nvPicPr>
        <p:blipFill>
          <a:blip r:embed="rId6" cstate="print"/>
          <a:srcRect l="1319" t="32404" r="77376" b="32198"/>
          <a:stretch>
            <a:fillRect/>
          </a:stretch>
        </p:blipFill>
        <p:spPr bwMode="auto">
          <a:xfrm>
            <a:off x="2734882" y="2928934"/>
            <a:ext cx="1337052" cy="3071834"/>
          </a:xfrm>
          <a:prstGeom prst="rect">
            <a:avLst/>
          </a:prstGeom>
          <a:noFill/>
        </p:spPr>
      </p:pic>
      <p:pic>
        <p:nvPicPr>
          <p:cNvPr id="1029" name="пожарник" descr="D:\11111111111111111111 картинки\пожарник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08406" y="500042"/>
            <a:ext cx="1863858" cy="2643206"/>
          </a:xfrm>
          <a:prstGeom prst="rect">
            <a:avLst/>
          </a:prstGeom>
          <a:noFill/>
        </p:spPr>
      </p:pic>
      <p:pic>
        <p:nvPicPr>
          <p:cNvPr id="1030" name="милиционер" descr="D:\11111111111111111111 картинки\милиционер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flipH="1">
            <a:off x="500034" y="329661"/>
            <a:ext cx="1169999" cy="2885025"/>
          </a:xfrm>
          <a:prstGeom prst="rect">
            <a:avLst/>
          </a:prstGeom>
          <a:noFill/>
        </p:spPr>
      </p:pic>
      <p:sp>
        <p:nvSpPr>
          <p:cNvPr id="14" name="Прямоугольник 13"/>
          <p:cNvSpPr/>
          <p:nvPr/>
        </p:nvSpPr>
        <p:spPr>
          <a:xfrm>
            <a:off x="4286248" y="3643314"/>
            <a:ext cx="478628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Золоті</a:t>
            </a:r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32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нього</a:t>
            </a:r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руки:</a:t>
            </a:r>
            <a:b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Робить</a:t>
            </a:r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зачіски</a:t>
            </a:r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перуки</a:t>
            </a:r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Підстриже</a:t>
            </a:r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пофарбує</a:t>
            </a:r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Гарний</a:t>
            </a:r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настрій</a:t>
            </a:r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подарує</a:t>
            </a:r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32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" name="дворник" descr="D:\ДНЗ\Темы Картинки\Тема 01\дворник.pn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430" t="5301" b="4024"/>
          <a:stretch/>
        </p:blipFill>
        <p:spPr bwMode="auto">
          <a:xfrm>
            <a:off x="214282" y="3429000"/>
            <a:ext cx="2373531" cy="292895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Управляющая кнопка: назад 10">
            <a:hlinkClick r:id="" action="ppaction://hlinkshowjump?jump=previousslide" highlightClick="1"/>
          </p:cNvPr>
          <p:cNvSpPr/>
          <p:nvPr/>
        </p:nvSpPr>
        <p:spPr>
          <a:xfrm>
            <a:off x="7715272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Управляющая кнопка: далее 11">
            <a:hlinkClick r:id="" action="ppaction://hlinkshowjump?jump=nextslide" highlightClick="1"/>
          </p:cNvPr>
          <p:cNvSpPr/>
          <p:nvPr/>
        </p:nvSpPr>
        <p:spPr>
          <a:xfrm>
            <a:off x="8572528" y="621508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Управляющая кнопка: домой 12">
            <a:hlinkClick r:id="" action="ppaction://hlinkshowjump?jump=firstslide" highlightClick="1"/>
          </p:cNvPr>
          <p:cNvSpPr/>
          <p:nvPr/>
        </p:nvSpPr>
        <p:spPr>
          <a:xfrm>
            <a:off x="8143900" y="621508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643702" y="214290"/>
            <a:ext cx="2214578" cy="3143272"/>
          </a:xfrm>
          <a:prstGeom prst="round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" dur="indefinite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9" dur="indefinite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5" dur="indefinite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0" dur="indefinite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1" dur="indefinite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6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7" dur="indefinite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0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5" dur="indefinite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6" dur="indefinite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8" dur="indefinite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9" dur="indefinite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1" dur="indefinite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2" dur="indefinite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4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5" dur="indefinite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7" dur="indefinite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8" dur="indefinite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"/>
                  </p:tgtEl>
                </p:cond>
              </p:nextCondLst>
            </p:seq>
          </p:childTnLst>
        </p:cTn>
      </p:par>
    </p:tnLst>
    <p:bldLst>
      <p:bldP spid="14" grpId="0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2865655" y="6143644"/>
            <a:ext cx="2992229" cy="461665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pPr algn="ctr"/>
            <a:r>
              <a:rPr lang="uk-UA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Відгадайте загадки.</a:t>
            </a:r>
          </a:p>
        </p:txBody>
      </p:sp>
      <p:pic>
        <p:nvPicPr>
          <p:cNvPr id="1026" name="швея" descr="D:\11111111111111111111 картинки\98швея.png"/>
          <p:cNvPicPr>
            <a:picLocks noChangeAspect="1" noChangeArrowheads="1"/>
          </p:cNvPicPr>
          <p:nvPr/>
        </p:nvPicPr>
        <p:blipFill>
          <a:blip r:embed="rId4" cstate="print"/>
          <a:srcRect l="1149" t="4023" r="2873" b="17816"/>
          <a:stretch>
            <a:fillRect/>
          </a:stretch>
        </p:blipFill>
        <p:spPr bwMode="auto">
          <a:xfrm>
            <a:off x="1928794" y="571480"/>
            <a:ext cx="2543928" cy="2071702"/>
          </a:xfrm>
          <a:prstGeom prst="rect">
            <a:avLst/>
          </a:prstGeom>
          <a:noFill/>
        </p:spPr>
      </p:pic>
      <p:pic>
        <p:nvPicPr>
          <p:cNvPr id="1027" name="парикмахер" descr="D:\11111111111111111111 картинки\98лоли.png"/>
          <p:cNvPicPr>
            <a:picLocks noChangeAspect="1" noChangeArrowheads="1"/>
          </p:cNvPicPr>
          <p:nvPr/>
        </p:nvPicPr>
        <p:blipFill>
          <a:blip r:embed="rId5" cstate="print"/>
          <a:srcRect l="30672"/>
          <a:stretch>
            <a:fillRect/>
          </a:stretch>
        </p:blipFill>
        <p:spPr bwMode="auto">
          <a:xfrm>
            <a:off x="6783873" y="428604"/>
            <a:ext cx="1931531" cy="2786082"/>
          </a:xfrm>
          <a:prstGeom prst="rect">
            <a:avLst/>
          </a:prstGeom>
          <a:noFill/>
        </p:spPr>
      </p:pic>
      <p:pic>
        <p:nvPicPr>
          <p:cNvPr id="1028" name="врач" descr="D:\11111111111111111111 картинки\98ыва.png"/>
          <p:cNvPicPr>
            <a:picLocks noChangeAspect="1" noChangeArrowheads="1"/>
          </p:cNvPicPr>
          <p:nvPr/>
        </p:nvPicPr>
        <p:blipFill>
          <a:blip r:embed="rId6" cstate="print"/>
          <a:srcRect l="1319" t="32404" r="77376" b="32198"/>
          <a:stretch>
            <a:fillRect/>
          </a:stretch>
        </p:blipFill>
        <p:spPr bwMode="auto">
          <a:xfrm>
            <a:off x="2734882" y="2928934"/>
            <a:ext cx="1337052" cy="3071834"/>
          </a:xfrm>
          <a:prstGeom prst="rect">
            <a:avLst/>
          </a:prstGeom>
          <a:noFill/>
        </p:spPr>
      </p:pic>
      <p:pic>
        <p:nvPicPr>
          <p:cNvPr id="1029" name="пожарник" descr="D:\11111111111111111111 картинки\пожарник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08406" y="500042"/>
            <a:ext cx="1863858" cy="2643206"/>
          </a:xfrm>
          <a:prstGeom prst="rect">
            <a:avLst/>
          </a:prstGeom>
          <a:noFill/>
        </p:spPr>
      </p:pic>
      <p:pic>
        <p:nvPicPr>
          <p:cNvPr id="1030" name="милиционер" descr="D:\11111111111111111111 картинки\милиционер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flipH="1">
            <a:off x="500034" y="329661"/>
            <a:ext cx="1169999" cy="2885025"/>
          </a:xfrm>
          <a:prstGeom prst="rect">
            <a:avLst/>
          </a:prstGeom>
          <a:noFill/>
        </p:spPr>
      </p:pic>
      <p:sp>
        <p:nvSpPr>
          <p:cNvPr id="14" name="Прямоугольник 13"/>
          <p:cNvSpPr/>
          <p:nvPr/>
        </p:nvSpPr>
        <p:spPr>
          <a:xfrm>
            <a:off x="4572000" y="4143380"/>
            <a:ext cx="421481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Громадян</a:t>
            </a:r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охороняє</a:t>
            </a:r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І </a:t>
            </a:r>
            <a:r>
              <a:rPr lang="ru-RU" sz="32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порушників</a:t>
            </a:r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шукає</a:t>
            </a:r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. </a:t>
            </a:r>
            <a:endParaRPr lang="ru-RU" sz="32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" name="дворник" descr="D:\ДНЗ\Темы Картинки\Тема 01\дворник.pn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430" t="5301" b="4024"/>
          <a:stretch/>
        </p:blipFill>
        <p:spPr bwMode="auto">
          <a:xfrm>
            <a:off x="214282" y="3429000"/>
            <a:ext cx="2373531" cy="292895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Управляющая кнопка: назад 10">
            <a:hlinkClick r:id="" action="ppaction://hlinkshowjump?jump=previousslide" highlightClick="1"/>
          </p:cNvPr>
          <p:cNvSpPr/>
          <p:nvPr/>
        </p:nvSpPr>
        <p:spPr>
          <a:xfrm>
            <a:off x="7715272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Управляющая кнопка: далее 11">
            <a:hlinkClick r:id="" action="ppaction://hlinkshowjump?jump=nextslide" highlightClick="1"/>
          </p:cNvPr>
          <p:cNvSpPr/>
          <p:nvPr/>
        </p:nvSpPr>
        <p:spPr>
          <a:xfrm>
            <a:off x="8572528" y="621508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Управляющая кнопка: домой 12">
            <a:hlinkClick r:id="" action="ppaction://hlinkshowjump?jump=firstslide" highlightClick="1"/>
          </p:cNvPr>
          <p:cNvSpPr/>
          <p:nvPr/>
        </p:nvSpPr>
        <p:spPr>
          <a:xfrm>
            <a:off x="8143900" y="621508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14282" y="214290"/>
            <a:ext cx="1643074" cy="3143272"/>
          </a:xfrm>
          <a:prstGeom prst="round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" dur="indefinite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9" dur="indefinite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5" dur="indefinite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0" dur="indefinite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1" dur="indefinite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6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7" dur="indefinite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0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5" dur="indefinite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6" dur="indefinite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8" dur="indefinite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9" dur="indefinite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1" dur="indefinite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2" dur="indefinite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4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5" dur="indefinite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7" dur="indefinite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8" dur="indefinite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0"/>
                  </p:tgtEl>
                </p:cond>
              </p:nextCondLst>
            </p:seq>
          </p:childTnLst>
        </p:cTn>
      </p:par>
    </p:tnLst>
    <p:bldLst>
      <p:bldP spid="14" grpId="0"/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2865655" y="6143644"/>
            <a:ext cx="2992229" cy="461665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pPr algn="ctr"/>
            <a:r>
              <a:rPr lang="uk-UA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Відгадайте загадки.</a:t>
            </a:r>
          </a:p>
        </p:txBody>
      </p:sp>
      <p:pic>
        <p:nvPicPr>
          <p:cNvPr id="1026" name="швея" descr="D:\11111111111111111111 картинки\98швея.png"/>
          <p:cNvPicPr>
            <a:picLocks noChangeAspect="1" noChangeArrowheads="1"/>
          </p:cNvPicPr>
          <p:nvPr/>
        </p:nvPicPr>
        <p:blipFill>
          <a:blip r:embed="rId4" cstate="print"/>
          <a:srcRect l="1149" t="4023" r="2873" b="17816"/>
          <a:stretch>
            <a:fillRect/>
          </a:stretch>
        </p:blipFill>
        <p:spPr bwMode="auto">
          <a:xfrm>
            <a:off x="1928794" y="571480"/>
            <a:ext cx="2543928" cy="2071702"/>
          </a:xfrm>
          <a:prstGeom prst="rect">
            <a:avLst/>
          </a:prstGeom>
          <a:noFill/>
        </p:spPr>
      </p:pic>
      <p:pic>
        <p:nvPicPr>
          <p:cNvPr id="1027" name="парикмахер" descr="D:\11111111111111111111 картинки\98лоли.png"/>
          <p:cNvPicPr>
            <a:picLocks noChangeAspect="1" noChangeArrowheads="1"/>
          </p:cNvPicPr>
          <p:nvPr/>
        </p:nvPicPr>
        <p:blipFill>
          <a:blip r:embed="rId5" cstate="print"/>
          <a:srcRect l="30672"/>
          <a:stretch>
            <a:fillRect/>
          </a:stretch>
        </p:blipFill>
        <p:spPr bwMode="auto">
          <a:xfrm>
            <a:off x="6783873" y="428604"/>
            <a:ext cx="1931531" cy="2786082"/>
          </a:xfrm>
          <a:prstGeom prst="rect">
            <a:avLst/>
          </a:prstGeom>
          <a:noFill/>
        </p:spPr>
      </p:pic>
      <p:pic>
        <p:nvPicPr>
          <p:cNvPr id="1028" name="врач" descr="D:\11111111111111111111 картинки\98ыва.png"/>
          <p:cNvPicPr>
            <a:picLocks noChangeAspect="1" noChangeArrowheads="1"/>
          </p:cNvPicPr>
          <p:nvPr/>
        </p:nvPicPr>
        <p:blipFill>
          <a:blip r:embed="rId6" cstate="print"/>
          <a:srcRect l="1319" t="32404" r="77376" b="32198"/>
          <a:stretch>
            <a:fillRect/>
          </a:stretch>
        </p:blipFill>
        <p:spPr bwMode="auto">
          <a:xfrm>
            <a:off x="2734882" y="2928934"/>
            <a:ext cx="1337052" cy="3071834"/>
          </a:xfrm>
          <a:prstGeom prst="rect">
            <a:avLst/>
          </a:prstGeom>
          <a:noFill/>
        </p:spPr>
      </p:pic>
      <p:pic>
        <p:nvPicPr>
          <p:cNvPr id="1029" name="пожарник" descr="D:\11111111111111111111 картинки\пожарник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08406" y="500042"/>
            <a:ext cx="1863858" cy="2643206"/>
          </a:xfrm>
          <a:prstGeom prst="rect">
            <a:avLst/>
          </a:prstGeom>
          <a:noFill/>
        </p:spPr>
      </p:pic>
      <p:pic>
        <p:nvPicPr>
          <p:cNvPr id="1030" name="милиционер" descr="D:\11111111111111111111 картинки\милиционер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flipH="1">
            <a:off x="500034" y="329661"/>
            <a:ext cx="1169999" cy="2885025"/>
          </a:xfrm>
          <a:prstGeom prst="rect">
            <a:avLst/>
          </a:prstGeom>
          <a:noFill/>
        </p:spPr>
      </p:pic>
      <p:sp>
        <p:nvSpPr>
          <p:cNvPr id="14" name="Прямоугольник 13"/>
          <p:cNvSpPr/>
          <p:nvPr/>
        </p:nvSpPr>
        <p:spPr>
          <a:xfrm>
            <a:off x="4643470" y="4209170"/>
            <a:ext cx="407193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пожежами</a:t>
            </a:r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воює</a:t>
            </a:r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вогню</a:t>
            </a:r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усе </a:t>
            </a:r>
            <a:r>
              <a:rPr lang="ru-RU" sz="32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рятує</a:t>
            </a:r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32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" name="дворник" descr="D:\ДНЗ\Темы Картинки\Тема 01\дворник.pn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430" t="5301" b="4024"/>
          <a:stretch/>
        </p:blipFill>
        <p:spPr bwMode="auto">
          <a:xfrm>
            <a:off x="214282" y="3429000"/>
            <a:ext cx="2373531" cy="292895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Управляющая кнопка: назад 10">
            <a:hlinkClick r:id="" action="ppaction://hlinkshowjump?jump=previousslide" highlightClick="1"/>
          </p:cNvPr>
          <p:cNvSpPr/>
          <p:nvPr/>
        </p:nvSpPr>
        <p:spPr>
          <a:xfrm>
            <a:off x="7715272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Управляющая кнопка: далее 11">
            <a:hlinkClick r:id="" action="ppaction://hlinkshowjump?jump=nextslide" highlightClick="1"/>
          </p:cNvPr>
          <p:cNvSpPr/>
          <p:nvPr/>
        </p:nvSpPr>
        <p:spPr>
          <a:xfrm>
            <a:off x="8572528" y="621508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Управляющая кнопка: домой 12">
            <a:hlinkClick r:id="" action="ppaction://hlinkshowjump?jump=firstslide" highlightClick="1"/>
          </p:cNvPr>
          <p:cNvSpPr/>
          <p:nvPr/>
        </p:nvSpPr>
        <p:spPr>
          <a:xfrm>
            <a:off x="8143900" y="621508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643438" y="285728"/>
            <a:ext cx="2000264" cy="3071834"/>
          </a:xfrm>
          <a:prstGeom prst="round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" dur="indefinite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9" dur="indefinite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5" dur="indefinite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0" dur="indefinite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1" dur="indefinite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6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7" dur="indefinite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0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5" dur="indefinite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6" dur="indefinite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8" dur="indefinite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9" dur="indefinite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1" dur="indefinite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2" dur="indefinite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4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5" dur="indefinite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7" dur="indefinite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8" dur="indefinite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"/>
                  </p:tgtEl>
                </p:cond>
              </p:nextCondLst>
            </p:seq>
          </p:childTnLst>
        </p:cTn>
      </p:par>
    </p:tnLst>
    <p:bldLst>
      <p:bldP spid="14" grpId="0"/>
      <p:bldP spid="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2865655" y="6143644"/>
            <a:ext cx="2992229" cy="461665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pPr algn="ctr"/>
            <a:r>
              <a:rPr lang="uk-UA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Відгадайте загадки.</a:t>
            </a:r>
          </a:p>
        </p:txBody>
      </p:sp>
      <p:pic>
        <p:nvPicPr>
          <p:cNvPr id="1026" name="швея" descr="D:\11111111111111111111 картинки\98швея.png"/>
          <p:cNvPicPr>
            <a:picLocks noChangeAspect="1" noChangeArrowheads="1"/>
          </p:cNvPicPr>
          <p:nvPr/>
        </p:nvPicPr>
        <p:blipFill>
          <a:blip r:embed="rId4" cstate="print"/>
          <a:srcRect l="1149" t="4023" r="2873" b="17816"/>
          <a:stretch>
            <a:fillRect/>
          </a:stretch>
        </p:blipFill>
        <p:spPr bwMode="auto">
          <a:xfrm>
            <a:off x="1928794" y="571480"/>
            <a:ext cx="2543928" cy="2071702"/>
          </a:xfrm>
          <a:prstGeom prst="rect">
            <a:avLst/>
          </a:prstGeom>
          <a:noFill/>
        </p:spPr>
      </p:pic>
      <p:pic>
        <p:nvPicPr>
          <p:cNvPr id="1027" name="парикмахер" descr="D:\11111111111111111111 картинки\98лоли.png"/>
          <p:cNvPicPr>
            <a:picLocks noChangeAspect="1" noChangeArrowheads="1"/>
          </p:cNvPicPr>
          <p:nvPr/>
        </p:nvPicPr>
        <p:blipFill>
          <a:blip r:embed="rId5" cstate="print"/>
          <a:srcRect l="30672"/>
          <a:stretch>
            <a:fillRect/>
          </a:stretch>
        </p:blipFill>
        <p:spPr bwMode="auto">
          <a:xfrm>
            <a:off x="6783873" y="428604"/>
            <a:ext cx="1931531" cy="2786082"/>
          </a:xfrm>
          <a:prstGeom prst="rect">
            <a:avLst/>
          </a:prstGeom>
          <a:noFill/>
        </p:spPr>
      </p:pic>
      <p:pic>
        <p:nvPicPr>
          <p:cNvPr id="1028" name="врач" descr="D:\11111111111111111111 картинки\98ыва.png"/>
          <p:cNvPicPr>
            <a:picLocks noChangeAspect="1" noChangeArrowheads="1"/>
          </p:cNvPicPr>
          <p:nvPr/>
        </p:nvPicPr>
        <p:blipFill>
          <a:blip r:embed="rId6" cstate="print"/>
          <a:srcRect l="1319" t="32404" r="77376" b="32198"/>
          <a:stretch>
            <a:fillRect/>
          </a:stretch>
        </p:blipFill>
        <p:spPr bwMode="auto">
          <a:xfrm>
            <a:off x="2734882" y="2928934"/>
            <a:ext cx="1337052" cy="3071834"/>
          </a:xfrm>
          <a:prstGeom prst="rect">
            <a:avLst/>
          </a:prstGeom>
          <a:noFill/>
        </p:spPr>
      </p:pic>
      <p:pic>
        <p:nvPicPr>
          <p:cNvPr id="1029" name="пожарник" descr="D:\11111111111111111111 картинки\пожарник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08406" y="500042"/>
            <a:ext cx="1863858" cy="2643206"/>
          </a:xfrm>
          <a:prstGeom prst="rect">
            <a:avLst/>
          </a:prstGeom>
          <a:noFill/>
        </p:spPr>
      </p:pic>
      <p:pic>
        <p:nvPicPr>
          <p:cNvPr id="1030" name="милиционер" descr="D:\11111111111111111111 картинки\милиционер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flipH="1">
            <a:off x="500034" y="329661"/>
            <a:ext cx="1169999" cy="2885025"/>
          </a:xfrm>
          <a:prstGeom prst="rect">
            <a:avLst/>
          </a:prstGeom>
          <a:noFill/>
        </p:spPr>
      </p:pic>
      <p:sp>
        <p:nvSpPr>
          <p:cNvPr id="14" name="Прямоугольник 13"/>
          <p:cNvSpPr/>
          <p:nvPr/>
        </p:nvSpPr>
        <p:spPr>
          <a:xfrm>
            <a:off x="4357718" y="3714752"/>
            <a:ext cx="478628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Рано-вранці чути «</a:t>
            </a:r>
            <a:r>
              <a:rPr lang="uk-UA" sz="24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вжик</a:t>
            </a:r>
            <a:r>
              <a:rPr lang="uk-UA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» та «</a:t>
            </a:r>
            <a:r>
              <a:rPr lang="uk-UA" sz="24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вжик</a:t>
            </a:r>
            <a:r>
              <a:rPr lang="uk-UA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» —</a:t>
            </a:r>
          </a:p>
          <a:p>
            <a:r>
              <a:rPr lang="uk-UA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Підмітає нам ділянку трудівник.</a:t>
            </a:r>
          </a:p>
          <a:p>
            <a:r>
              <a:rPr lang="uk-UA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Він воює зі сміттям і листям,</a:t>
            </a:r>
          </a:p>
          <a:p>
            <a:r>
              <a:rPr lang="uk-UA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Щоб було в садочку чисто.</a:t>
            </a:r>
            <a:endParaRPr lang="ru-RU" sz="24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" name="дворник" descr="D:\ДНЗ\Темы Картинки\Тема 01\дворник.pn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430" t="5301" b="4024"/>
          <a:stretch/>
        </p:blipFill>
        <p:spPr bwMode="auto">
          <a:xfrm>
            <a:off x="214282" y="3429000"/>
            <a:ext cx="2373531" cy="292895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Управляющая кнопка: назад 16">
            <a:hlinkClick r:id="" action="ppaction://hlinkshowjump?jump=previousslide" highlightClick="1"/>
          </p:cNvPr>
          <p:cNvSpPr/>
          <p:nvPr/>
        </p:nvSpPr>
        <p:spPr>
          <a:xfrm>
            <a:off x="7715272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Управляющая кнопка: далее 17">
            <a:hlinkClick r:id="" action="ppaction://hlinkshowjump?jump=nextslide" highlightClick="1"/>
          </p:cNvPr>
          <p:cNvSpPr/>
          <p:nvPr/>
        </p:nvSpPr>
        <p:spPr>
          <a:xfrm>
            <a:off x="8572528" y="621508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Управляющая кнопка: домой 18">
            <a:hlinkClick r:id="" action="ppaction://hlinkshowjump?jump=firstslide" highlightClick="1"/>
          </p:cNvPr>
          <p:cNvSpPr/>
          <p:nvPr/>
        </p:nvSpPr>
        <p:spPr>
          <a:xfrm>
            <a:off x="8143900" y="621508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142844" y="3357562"/>
            <a:ext cx="2500330" cy="3071834"/>
          </a:xfrm>
          <a:prstGeom prst="round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" dur="indefinite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9" dur="indefinite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5" dur="indefinite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0" dur="indefinite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1" dur="indefinite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0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0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6" dur="indefinite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7" dur="indefinite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5" dur="indefinite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6" dur="indefinite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8" dur="indefinite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9" dur="indefinite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1" dur="indefinite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2" dur="indefinite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4" dur="indefinite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5" dur="indefinite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7" dur="indefinite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8" dur="indefinite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4" grpId="0"/>
      <p:bldP spid="2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Управляющая кнопка: назад 18">
            <a:hlinkClick r:id="" action="ppaction://hlinkshowjump?jump=previousslide" highlightClick="1"/>
          </p:cNvPr>
          <p:cNvSpPr/>
          <p:nvPr/>
        </p:nvSpPr>
        <p:spPr>
          <a:xfrm>
            <a:off x="7715272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Управляющая кнопка: далее 19">
            <a:hlinkClick r:id="" action="ppaction://hlinkshowjump?jump=nextslide" highlightClick="1"/>
          </p:cNvPr>
          <p:cNvSpPr/>
          <p:nvPr/>
        </p:nvSpPr>
        <p:spPr>
          <a:xfrm>
            <a:off x="8572528" y="621508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Управляющая кнопка: домой 20">
            <a:hlinkClick r:id="" action="ppaction://hlinkshowjump?jump=firstslide" highlightClick="1"/>
          </p:cNvPr>
          <p:cNvSpPr/>
          <p:nvPr/>
        </p:nvSpPr>
        <p:spPr>
          <a:xfrm>
            <a:off x="8143900" y="621508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974939" y="6143644"/>
            <a:ext cx="5954515" cy="461665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pPr algn="ctr"/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Визначте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кому </a:t>
            </a:r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що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потрібно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для </a:t>
            </a:r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роботи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pic>
        <p:nvPicPr>
          <p:cNvPr id="2050" name="ножницы" descr="D:\11111111111111111111 картинки\Untitled-12.png"/>
          <p:cNvPicPr>
            <a:picLocks noChangeAspect="1" noChangeArrowheads="1"/>
          </p:cNvPicPr>
          <p:nvPr/>
        </p:nvPicPr>
        <p:blipFill>
          <a:blip r:embed="rId3" cstate="print"/>
          <a:srcRect l="7406" t="3790" r="71289" b="81903"/>
          <a:stretch>
            <a:fillRect/>
          </a:stretch>
        </p:blipFill>
        <p:spPr bwMode="auto">
          <a:xfrm>
            <a:off x="2571736" y="4500570"/>
            <a:ext cx="846266" cy="785818"/>
          </a:xfrm>
          <a:prstGeom prst="rect">
            <a:avLst/>
          </a:prstGeom>
          <a:noFill/>
        </p:spPr>
      </p:pic>
      <p:pic>
        <p:nvPicPr>
          <p:cNvPr id="2051" name="шприц" descr="D:\11111111111111111111 картинки\Untitled-12.png"/>
          <p:cNvPicPr>
            <a:picLocks noChangeAspect="1" noChangeArrowheads="1"/>
          </p:cNvPicPr>
          <p:nvPr/>
        </p:nvPicPr>
        <p:blipFill>
          <a:blip r:embed="rId3" cstate="print"/>
          <a:srcRect l="42408" t="7092" r="28678" b="85204"/>
          <a:stretch>
            <a:fillRect/>
          </a:stretch>
        </p:blipFill>
        <p:spPr bwMode="auto">
          <a:xfrm>
            <a:off x="1857356" y="5534541"/>
            <a:ext cx="1071570" cy="394789"/>
          </a:xfrm>
          <a:prstGeom prst="rect">
            <a:avLst/>
          </a:prstGeom>
          <a:noFill/>
        </p:spPr>
      </p:pic>
      <p:pic>
        <p:nvPicPr>
          <p:cNvPr id="2052" name="ткань" descr="D:\11111111111111111111 картинки\Untitled-12.png"/>
          <p:cNvPicPr>
            <a:picLocks noChangeAspect="1" noChangeArrowheads="1"/>
          </p:cNvPicPr>
          <p:nvPr/>
        </p:nvPicPr>
        <p:blipFill>
          <a:blip r:embed="rId3" cstate="print"/>
          <a:srcRect l="4362" t="26901" r="68245" b="53290"/>
          <a:stretch>
            <a:fillRect/>
          </a:stretch>
        </p:blipFill>
        <p:spPr bwMode="auto">
          <a:xfrm>
            <a:off x="3643306" y="4857760"/>
            <a:ext cx="1071570" cy="1071570"/>
          </a:xfrm>
          <a:prstGeom prst="rect">
            <a:avLst/>
          </a:prstGeom>
          <a:noFill/>
        </p:spPr>
      </p:pic>
      <p:pic>
        <p:nvPicPr>
          <p:cNvPr id="2053" name="гребешок" descr="D:\11111111111111111111 картинки\Untitled-12.png"/>
          <p:cNvPicPr>
            <a:picLocks noChangeAspect="1" noChangeArrowheads="1"/>
          </p:cNvPicPr>
          <p:nvPr/>
        </p:nvPicPr>
        <p:blipFill>
          <a:blip r:embed="rId3" cstate="print"/>
          <a:srcRect l="45655" t="32404" r="31518" b="57227"/>
          <a:stretch>
            <a:fillRect/>
          </a:stretch>
        </p:blipFill>
        <p:spPr bwMode="auto">
          <a:xfrm>
            <a:off x="4929190" y="5286388"/>
            <a:ext cx="1071570" cy="673082"/>
          </a:xfrm>
          <a:prstGeom prst="rect">
            <a:avLst/>
          </a:prstGeom>
          <a:noFill/>
        </p:spPr>
      </p:pic>
      <p:pic>
        <p:nvPicPr>
          <p:cNvPr id="2054" name="игла" descr="D:\11111111111111111111 картинки\Untitled-12.png"/>
          <p:cNvPicPr>
            <a:picLocks noChangeAspect="1" noChangeArrowheads="1"/>
          </p:cNvPicPr>
          <p:nvPr/>
        </p:nvPicPr>
        <p:blipFill>
          <a:blip r:embed="rId3" cstate="print"/>
          <a:srcRect l="7406" t="55515" r="80420" b="30178"/>
          <a:stretch>
            <a:fillRect/>
          </a:stretch>
        </p:blipFill>
        <p:spPr bwMode="auto">
          <a:xfrm>
            <a:off x="6215074" y="5072074"/>
            <a:ext cx="571504" cy="928694"/>
          </a:xfrm>
          <a:prstGeom prst="rect">
            <a:avLst/>
          </a:prstGeom>
          <a:noFill/>
        </p:spPr>
      </p:pic>
      <p:pic>
        <p:nvPicPr>
          <p:cNvPr id="2055" name="ведро" descr="D:\11111111111111111111 картинки\ведро 1 copy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35294" y="4786322"/>
            <a:ext cx="865730" cy="1223964"/>
          </a:xfrm>
          <a:prstGeom prst="rect">
            <a:avLst/>
          </a:prstGeom>
          <a:noFill/>
        </p:spPr>
      </p:pic>
      <p:pic>
        <p:nvPicPr>
          <p:cNvPr id="2056" name="лопата" descr="D:\11111111111111111111 картинки\лопата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74719" y="3643314"/>
            <a:ext cx="602606" cy="2174873"/>
          </a:xfrm>
          <a:prstGeom prst="rect">
            <a:avLst/>
          </a:prstGeom>
          <a:noFill/>
        </p:spPr>
      </p:pic>
      <p:pic>
        <p:nvPicPr>
          <p:cNvPr id="2057" name="метла" descr="D:\11111111111111111111 картинки\Untitled-метла.png"/>
          <p:cNvPicPr>
            <a:picLocks noChangeAspect="1" noChangeArrowheads="1"/>
          </p:cNvPicPr>
          <p:nvPr/>
        </p:nvPicPr>
        <p:blipFill>
          <a:blip r:embed="rId6" cstate="print"/>
          <a:srcRect l="7406" t="72023" r="42374" b="14771"/>
          <a:stretch>
            <a:fillRect/>
          </a:stretch>
        </p:blipFill>
        <p:spPr bwMode="auto">
          <a:xfrm rot="16200000">
            <a:off x="-444896" y="4588244"/>
            <a:ext cx="2071702" cy="753346"/>
          </a:xfrm>
          <a:prstGeom prst="rect">
            <a:avLst/>
          </a:prstGeom>
          <a:noFill/>
        </p:spPr>
      </p:pic>
      <p:pic>
        <p:nvPicPr>
          <p:cNvPr id="2058" name="фонетоскоп" descr="D:\11111111111111111111 картинки\1155а.png"/>
          <p:cNvPicPr>
            <a:picLocks noChangeAspect="1" noChangeArrowheads="1"/>
          </p:cNvPicPr>
          <p:nvPr/>
        </p:nvPicPr>
        <p:blipFill>
          <a:blip r:embed="rId7" cstate="print"/>
          <a:srcRect l="55400"/>
          <a:stretch>
            <a:fillRect/>
          </a:stretch>
        </p:blipFill>
        <p:spPr bwMode="auto">
          <a:xfrm>
            <a:off x="4929190" y="4134153"/>
            <a:ext cx="1000132" cy="866483"/>
          </a:xfrm>
          <a:prstGeom prst="rect">
            <a:avLst/>
          </a:prstGeom>
          <a:noFill/>
        </p:spPr>
      </p:pic>
      <p:pic>
        <p:nvPicPr>
          <p:cNvPr id="2059" name="шланг" descr="D:\11111111111111111111 картинки\arm-55.png"/>
          <p:cNvPicPr>
            <a:picLocks noChangeAspect="1" noChangeArrowheads="1"/>
          </p:cNvPicPr>
          <p:nvPr/>
        </p:nvPicPr>
        <p:blipFill>
          <a:blip r:embed="rId8" cstate="print"/>
          <a:srcRect l="5000" t="6500" r="6500" b="5000"/>
          <a:stretch>
            <a:fillRect/>
          </a:stretch>
        </p:blipFill>
        <p:spPr bwMode="auto">
          <a:xfrm>
            <a:off x="1285852" y="4286256"/>
            <a:ext cx="1000132" cy="1000132"/>
          </a:xfrm>
          <a:prstGeom prst="rect">
            <a:avLst/>
          </a:prstGeom>
          <a:noFill/>
        </p:spPr>
      </p:pic>
      <p:pic>
        <p:nvPicPr>
          <p:cNvPr id="2060" name="пистолет" descr="D:\11111111111111111111 картинки\kak-risovat-pistolet.png"/>
          <p:cNvPicPr>
            <a:picLocks noChangeAspect="1" noChangeArrowheads="1"/>
          </p:cNvPicPr>
          <p:nvPr/>
        </p:nvPicPr>
        <p:blipFill>
          <a:blip r:embed="rId9" cstate="print"/>
          <a:srcRect b="3512"/>
          <a:stretch>
            <a:fillRect/>
          </a:stretch>
        </p:blipFill>
        <p:spPr bwMode="auto">
          <a:xfrm>
            <a:off x="6215074" y="4055160"/>
            <a:ext cx="785783" cy="516848"/>
          </a:xfrm>
          <a:prstGeom prst="rect">
            <a:avLst/>
          </a:prstGeom>
          <a:noFill/>
        </p:spPr>
      </p:pic>
      <p:pic>
        <p:nvPicPr>
          <p:cNvPr id="2061" name="наручники" descr="D:\11111111111111111111 картинки\naruchniki6.png"/>
          <p:cNvPicPr>
            <a:picLocks noChangeAspect="1" noChangeArrowheads="1"/>
          </p:cNvPicPr>
          <p:nvPr/>
        </p:nvPicPr>
        <p:blipFill>
          <a:blip r:embed="rId10" cstate="print"/>
          <a:srcRect l="8377" t="12878" r="8352" b="13978"/>
          <a:stretch>
            <a:fillRect/>
          </a:stretch>
        </p:blipFill>
        <p:spPr bwMode="auto">
          <a:xfrm>
            <a:off x="3714744" y="3929066"/>
            <a:ext cx="857256" cy="752995"/>
          </a:xfrm>
          <a:prstGeom prst="rect">
            <a:avLst/>
          </a:prstGeom>
          <a:noFill/>
        </p:spPr>
      </p:pic>
      <p:pic>
        <p:nvPicPr>
          <p:cNvPr id="30" name="швея" descr="D:\11111111111111111111 картинки\98швея.png"/>
          <p:cNvPicPr>
            <a:picLocks noChangeAspect="1" noChangeArrowheads="1"/>
          </p:cNvPicPr>
          <p:nvPr/>
        </p:nvPicPr>
        <p:blipFill>
          <a:blip r:embed="rId11" cstate="print"/>
          <a:srcRect l="1149" t="4023" r="2873" b="17816"/>
          <a:stretch>
            <a:fillRect/>
          </a:stretch>
        </p:blipFill>
        <p:spPr bwMode="auto">
          <a:xfrm>
            <a:off x="5429256" y="785794"/>
            <a:ext cx="1857388" cy="1512604"/>
          </a:xfrm>
          <a:prstGeom prst="rect">
            <a:avLst/>
          </a:prstGeom>
          <a:noFill/>
        </p:spPr>
      </p:pic>
      <p:pic>
        <p:nvPicPr>
          <p:cNvPr id="31" name="парикмахер" descr="D:\11111111111111111111 картинки\98лоли.png"/>
          <p:cNvPicPr>
            <a:picLocks noChangeAspect="1" noChangeArrowheads="1"/>
          </p:cNvPicPr>
          <p:nvPr/>
        </p:nvPicPr>
        <p:blipFill>
          <a:blip r:embed="rId12" cstate="print"/>
          <a:srcRect l="30672"/>
          <a:stretch>
            <a:fillRect/>
          </a:stretch>
        </p:blipFill>
        <p:spPr bwMode="auto">
          <a:xfrm>
            <a:off x="7429520" y="428604"/>
            <a:ext cx="1485793" cy="2143140"/>
          </a:xfrm>
          <a:prstGeom prst="rect">
            <a:avLst/>
          </a:prstGeom>
          <a:noFill/>
        </p:spPr>
      </p:pic>
      <p:pic>
        <p:nvPicPr>
          <p:cNvPr id="32" name="врач" descr="D:\11111111111111111111 картинки\98ыва.png"/>
          <p:cNvPicPr>
            <a:picLocks noChangeAspect="1" noChangeArrowheads="1"/>
          </p:cNvPicPr>
          <p:nvPr/>
        </p:nvPicPr>
        <p:blipFill>
          <a:blip r:embed="rId13" cstate="print"/>
          <a:srcRect l="1319" t="32404" r="77376" b="32198"/>
          <a:stretch>
            <a:fillRect/>
          </a:stretch>
        </p:blipFill>
        <p:spPr bwMode="auto">
          <a:xfrm>
            <a:off x="1250635" y="357166"/>
            <a:ext cx="963911" cy="2214554"/>
          </a:xfrm>
          <a:prstGeom prst="rect">
            <a:avLst/>
          </a:prstGeom>
          <a:noFill/>
        </p:spPr>
      </p:pic>
      <p:pic>
        <p:nvPicPr>
          <p:cNvPr id="33" name="пожарник" descr="D:\11111111111111111111 картинки\пожарник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000496" y="444257"/>
            <a:ext cx="1500198" cy="2127487"/>
          </a:xfrm>
          <a:prstGeom prst="rect">
            <a:avLst/>
          </a:prstGeom>
          <a:noFill/>
        </p:spPr>
      </p:pic>
      <p:pic>
        <p:nvPicPr>
          <p:cNvPr id="45" name="милиционер" descr="D:\11111111111111111111 картинки\милиционер.pn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 flipH="1">
            <a:off x="357158" y="357166"/>
            <a:ext cx="898104" cy="2214578"/>
          </a:xfrm>
          <a:prstGeom prst="rect">
            <a:avLst/>
          </a:prstGeom>
          <a:noFill/>
        </p:spPr>
      </p:pic>
      <p:pic>
        <p:nvPicPr>
          <p:cNvPr id="46" name="дворник" descr="D:\ДНЗ\Темы Картинки\Тема 01\дворник.png"/>
          <p:cNvPicPr>
            <a:picLocks noChangeAspect="1" noChangeArrowheads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430" t="5301" b="4024"/>
          <a:stretch/>
        </p:blipFill>
        <p:spPr bwMode="auto">
          <a:xfrm>
            <a:off x="2214546" y="351149"/>
            <a:ext cx="1857388" cy="229203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47 0.00023 C -0.00903 -0.02983 0.01892 -0.14613 -0.07292 -0.17966 C -0.16476 -0.21318 -0.45938 -0.15029 -0.5474 -0.2007 C -0.63542 -0.2511 -0.59028 -0.42336 -0.60157 -0.48208 " pathEditMode="relative" rAng="0" ptsTypes="aaaa">
                                      <p:cBhvr>
                                        <p:cTn id="6" dur="2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2" y="-24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21965E-6 C 0.0033 -0.03815 -0.02222 -0.18683 0.01945 -0.22844 C 0.06111 -0.27006 0.20712 -0.20093 0.24966 -0.24948 C 0.29219 -0.29804 0.26945 -0.46359 0.27466 -0.52 " pathEditMode="relative" rAng="0" ptsTypes="aaaa">
                                      <p:cBhvr>
                                        <p:cTn id="11" dur="20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" y="-26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0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7341E-7 C 0.00347 -0.02913 -0.0276 -0.14335 0.02049 -0.17503 C 0.06858 -0.20671 0.23924 -0.14266 0.28889 -0.18983 C 0.33854 -0.23699 0.31268 -0.40277 0.31893 -0.45873 " pathEditMode="relative" rAng="0" ptsTypes="aaaa">
                                      <p:cBhvr>
                                        <p:cTn id="16" dur="20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5" y="-22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0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3.3526E-6 C 0.00035 -0.04578 0.01198 -0.2081 0.00191 -0.27515 C -0.00816 -0.3422 -0.04913 -0.34405 -0.06007 -0.40208 C -0.071 -0.46012 -0.06267 -0.57734 -0.06337 -0.62336 " pathEditMode="relative" rAng="0" ptsTypes="aaaa">
                                      <p:cBhvr>
                                        <p:cTn id="21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" y="-31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1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0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1.15607E-6 C 0.00781 -0.03376 -0.04045 -0.16647 0.04722 -0.20324 C 0.1349 -0.24 0.43629 -0.16971 0.52656 -0.22011 C 0.61684 -0.27052 0.57587 -0.44578 0.58889 -0.5052 " pathEditMode="relative" rAng="0" ptsTypes="aaaa">
                                      <p:cBhvr>
                                        <p:cTn id="26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8" y="-25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0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0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02312E-6 C -0.0059 -0.01896 0.02119 -0.09156 -0.0356 -0.11329 C -0.09236 -0.13503 -0.28438 -0.08069 -0.34046 -0.13017 C -0.39671 -0.17965 -0.36632 -0.35167 -0.3731 -0.40994 " pathEditMode="relative" rAng="0" ptsTypes="aaaa">
                                      <p:cBhvr>
                                        <p:cTn id="31" dur="2000" fill="hold"/>
                                        <p:tgtEl>
                                          <p:spTgt spid="20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8" y="-20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61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0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3.52601E-6 C 0.00191 -0.04208 -0.02725 -0.20555 0.01129 -0.25271 C 0.04983 -0.29988 0.19184 -0.23514 0.23178 -0.28323 C 0.27171 -0.33133 0.26198 -0.43676 0.25087 -0.54127 " pathEditMode="relative" rAng="0" ptsTypes="aaaa">
                                      <p:cBhvr>
                                        <p:cTn id="36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" y="-27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2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20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0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2.31214E-6 C -0.00503 -0.02358 0.0309 -0.11514 -0.03021 -0.14104 C -0.09132 -0.16693 -0.30573 -0.10612 -0.36684 -0.15584 C -0.42795 -0.20555 -0.39062 -0.38058 -0.39687 -0.43977 " pathEditMode="relative" rAng="0" ptsTypes="aaaa">
                                      <p:cBhvr>
                                        <p:cTn id="41" dur="20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9" y="-22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8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20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0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4.62428E-7 C 0.00312 -0.05087 -0.03004 -0.25156 0.01823 -0.3052 C 0.06649 -0.35884 0.23889 -0.27283 0.28976 -0.32208 C 0.34062 -0.37133 0.31667 -0.5422 0.32378 -0.60023 " pathEditMode="relative" rAng="0" ptsTypes="aaaa">
                                      <p:cBhvr>
                                        <p:cTn id="46" dur="2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5" y="-3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3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0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0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1.90751E-6 C -0.00816 -0.02197 0.0474 -0.11122 -0.04948 -0.13133 C -0.14653 -0.15145 -0.48212 -0.07376 -0.58125 -0.12093 C -0.68038 -0.16809 -0.6316 -0.35353 -0.64479 -0.4148 " pathEditMode="relative" rAng="0" ptsTypes="aaaa">
                                      <p:cBhvr>
                                        <p:cTn id="51" dur="20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6" y="-20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60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20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2.77457E-6 L -0.01406 -0.54797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" y="-27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4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20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0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2.83237E-6 C -0.00572 -0.04671 0.01268 -0.23445 -0.03402 -0.28093 C -0.08072 -0.3274 -0.23333 -0.23723 -0.28003 -0.27885 C -0.32673 -0.32047 -0.30729 -0.47815 -0.31441 -0.53064 " pathEditMode="relative" rAng="0" ptsTypes="aaaa">
                                      <p:cBhvr>
                                        <p:cTn id="61" dur="2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7" y="-26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5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Управляющая кнопка: назад 18">
            <a:hlinkClick r:id="" action="ppaction://hlinkshowjump?jump=previousslide" highlightClick="1"/>
          </p:cNvPr>
          <p:cNvSpPr/>
          <p:nvPr/>
        </p:nvSpPr>
        <p:spPr>
          <a:xfrm>
            <a:off x="7715272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Управляющая кнопка: домой 20">
            <a:hlinkClick r:id="" action="ppaction://hlinkshowjump?jump=firstslide" highlightClick="1"/>
          </p:cNvPr>
          <p:cNvSpPr/>
          <p:nvPr/>
        </p:nvSpPr>
        <p:spPr>
          <a:xfrm>
            <a:off x="8143900" y="621508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3008739" y="6182045"/>
            <a:ext cx="2410980" cy="461665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pPr algn="ctr"/>
            <a:r>
              <a:rPr lang="uk-UA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Вилучіть зайве.</a:t>
            </a:r>
          </a:p>
        </p:txBody>
      </p:sp>
      <p:sp>
        <p:nvSpPr>
          <p:cNvPr id="20" name="Управляющая кнопка: далее 19">
            <a:hlinkClick r:id="" action="ppaction://hlinkshowjump?jump=nextslide" highlightClick="1"/>
          </p:cNvPr>
          <p:cNvSpPr/>
          <p:nvPr/>
        </p:nvSpPr>
        <p:spPr>
          <a:xfrm>
            <a:off x="8572528" y="621508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4" name="врач" descr="D:\11111111111111111111 картинки\98ыва.png"/>
          <p:cNvPicPr>
            <a:picLocks noChangeAspect="1" noChangeArrowheads="1"/>
          </p:cNvPicPr>
          <p:nvPr/>
        </p:nvPicPr>
        <p:blipFill>
          <a:blip r:embed="rId4" cstate="print"/>
          <a:srcRect l="1319" t="32404" r="77376" b="32198"/>
          <a:stretch>
            <a:fillRect/>
          </a:stretch>
        </p:blipFill>
        <p:spPr bwMode="auto">
          <a:xfrm>
            <a:off x="6572264" y="928670"/>
            <a:ext cx="1928826" cy="4431416"/>
          </a:xfrm>
          <a:prstGeom prst="rect">
            <a:avLst/>
          </a:prstGeom>
          <a:noFill/>
        </p:spPr>
      </p:pic>
      <p:grpSp>
        <p:nvGrpSpPr>
          <p:cNvPr id="26" name="Группа 25"/>
          <p:cNvGrpSpPr/>
          <p:nvPr/>
        </p:nvGrpSpPr>
        <p:grpSpPr>
          <a:xfrm>
            <a:off x="642910" y="642918"/>
            <a:ext cx="2419668" cy="1071570"/>
            <a:chOff x="785786" y="1071546"/>
            <a:chExt cx="2500330" cy="1107292"/>
          </a:xfrm>
        </p:grpSpPr>
        <p:pic>
          <p:nvPicPr>
            <p:cNvPr id="25" name="Picture 2" descr="D:\11111111111111111111 картинки\1058таблетки.png"/>
            <p:cNvPicPr>
              <a:picLocks noChangeAspect="1" noChangeArrowheads="1"/>
            </p:cNvPicPr>
            <p:nvPr/>
          </p:nvPicPr>
          <p:blipFill>
            <a:blip r:embed="rId5" cstate="print"/>
            <a:srcRect l="1389" t="3472" r="2778" b="48611"/>
            <a:stretch>
              <a:fillRect/>
            </a:stretch>
          </p:blipFill>
          <p:spPr bwMode="auto">
            <a:xfrm>
              <a:off x="785786" y="1214422"/>
              <a:ext cx="1928826" cy="964416"/>
            </a:xfrm>
            <a:prstGeom prst="rect">
              <a:avLst/>
            </a:prstGeom>
            <a:noFill/>
          </p:spPr>
        </p:pic>
        <p:pic>
          <p:nvPicPr>
            <p:cNvPr id="3074" name="Picture 2" descr="D:\11111111111111111111 картинки\1058таблетки.png"/>
            <p:cNvPicPr>
              <a:picLocks noChangeAspect="1" noChangeArrowheads="1"/>
            </p:cNvPicPr>
            <p:nvPr/>
          </p:nvPicPr>
          <p:blipFill>
            <a:blip r:embed="rId5" cstate="print"/>
            <a:srcRect l="1389" t="3472" r="2778" b="48611"/>
            <a:stretch>
              <a:fillRect/>
            </a:stretch>
          </p:blipFill>
          <p:spPr bwMode="auto">
            <a:xfrm>
              <a:off x="1357290" y="1071546"/>
              <a:ext cx="1928826" cy="964416"/>
            </a:xfrm>
            <a:prstGeom prst="rect">
              <a:avLst/>
            </a:prstGeom>
            <a:noFill/>
          </p:spPr>
        </p:pic>
      </p:grpSp>
      <p:pic>
        <p:nvPicPr>
          <p:cNvPr id="27" name="шприц" descr="D:\11111111111111111111 картинки\Untitled-12.png"/>
          <p:cNvPicPr>
            <a:picLocks noChangeAspect="1" noChangeArrowheads="1"/>
          </p:cNvPicPr>
          <p:nvPr/>
        </p:nvPicPr>
        <p:blipFill>
          <a:blip r:embed="rId6" cstate="print"/>
          <a:srcRect l="42408" t="7092" r="28678" b="85204"/>
          <a:stretch>
            <a:fillRect/>
          </a:stretch>
        </p:blipFill>
        <p:spPr bwMode="auto">
          <a:xfrm>
            <a:off x="928662" y="2357430"/>
            <a:ext cx="2326837" cy="857256"/>
          </a:xfrm>
          <a:prstGeom prst="rect">
            <a:avLst/>
          </a:prstGeom>
          <a:noFill/>
        </p:spPr>
      </p:pic>
      <p:pic>
        <p:nvPicPr>
          <p:cNvPr id="28" name="фонетоскоп" descr="D:\11111111111111111111 картинки\1155а.png"/>
          <p:cNvPicPr>
            <a:picLocks noChangeAspect="1" noChangeArrowheads="1"/>
          </p:cNvPicPr>
          <p:nvPr/>
        </p:nvPicPr>
        <p:blipFill>
          <a:blip r:embed="rId7" cstate="print"/>
          <a:srcRect l="55400"/>
          <a:stretch>
            <a:fillRect/>
          </a:stretch>
        </p:blipFill>
        <p:spPr bwMode="auto">
          <a:xfrm>
            <a:off x="3783334" y="642918"/>
            <a:ext cx="1717359" cy="1487866"/>
          </a:xfrm>
          <a:prstGeom prst="rect">
            <a:avLst/>
          </a:prstGeom>
          <a:noFill/>
        </p:spPr>
      </p:pic>
      <p:pic>
        <p:nvPicPr>
          <p:cNvPr id="2" name="мяч" descr="D:\11111111111111111111 картинки\мячик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28662" y="4143380"/>
            <a:ext cx="1298951" cy="1357322"/>
          </a:xfrm>
          <a:prstGeom prst="rect">
            <a:avLst/>
          </a:prstGeom>
          <a:noFill/>
        </p:spPr>
      </p:pic>
      <p:pic>
        <p:nvPicPr>
          <p:cNvPr id="3076" name="зеленка" descr="D:\11111111111111111111 картинки\1058зеленка.png"/>
          <p:cNvPicPr>
            <a:picLocks noChangeAspect="1" noChangeArrowheads="1"/>
          </p:cNvPicPr>
          <p:nvPr/>
        </p:nvPicPr>
        <p:blipFill>
          <a:blip r:embed="rId9" cstate="print"/>
          <a:srcRect r="15266"/>
          <a:stretch>
            <a:fillRect/>
          </a:stretch>
        </p:blipFill>
        <p:spPr bwMode="auto">
          <a:xfrm>
            <a:off x="3286116" y="4071942"/>
            <a:ext cx="1436606" cy="1695423"/>
          </a:xfrm>
          <a:prstGeom prst="rect">
            <a:avLst/>
          </a:prstGeom>
          <a:noFill/>
        </p:spPr>
      </p:pic>
      <p:pic>
        <p:nvPicPr>
          <p:cNvPr id="3077" name="вата" descr="D:\11111111111111111111 картинки\2284вата.png"/>
          <p:cNvPicPr>
            <a:picLocks noChangeAspect="1" noChangeArrowheads="1"/>
          </p:cNvPicPr>
          <p:nvPr/>
        </p:nvPicPr>
        <p:blipFill>
          <a:blip r:embed="rId10" cstate="print"/>
          <a:srcRect l="2572" t="2572" b="37942"/>
          <a:stretch>
            <a:fillRect/>
          </a:stretch>
        </p:blipFill>
        <p:spPr bwMode="auto">
          <a:xfrm>
            <a:off x="4214810" y="2786058"/>
            <a:ext cx="1287038" cy="78581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"/>
                                      </p:to>
                                    </p:set>
                                    <p:animEffect filter="image" prLst="opacity: 1">
                                      <p:cBhvr rctx="IE">
                                        <p:cTn id="13" dur="indefinite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0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26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27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28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7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30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34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35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36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6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4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Управляющая кнопка: назад 18">
            <a:hlinkClick r:id="" action="ppaction://hlinkshowjump?jump=previousslide" highlightClick="1"/>
          </p:cNvPr>
          <p:cNvSpPr/>
          <p:nvPr/>
        </p:nvSpPr>
        <p:spPr>
          <a:xfrm>
            <a:off x="7715272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Управляющая кнопка: домой 20">
            <a:hlinkClick r:id="" action="ppaction://hlinkshowjump?jump=firstslide" highlightClick="1"/>
          </p:cNvPr>
          <p:cNvSpPr/>
          <p:nvPr/>
        </p:nvSpPr>
        <p:spPr>
          <a:xfrm>
            <a:off x="8143900" y="621508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3008739" y="6182045"/>
            <a:ext cx="2410980" cy="461665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pPr algn="ctr"/>
            <a:r>
              <a:rPr lang="uk-UA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Вилучіть зайве.</a:t>
            </a:r>
          </a:p>
        </p:txBody>
      </p:sp>
      <p:sp>
        <p:nvSpPr>
          <p:cNvPr id="20" name="Управляющая кнопка: далее 19">
            <a:hlinkClick r:id="" action="ppaction://hlinkshowjump?jump=nextslide" highlightClick="1"/>
          </p:cNvPr>
          <p:cNvSpPr/>
          <p:nvPr/>
        </p:nvSpPr>
        <p:spPr>
          <a:xfrm>
            <a:off x="8572528" y="621508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098" name="Picture 2" descr="D:\11111111111111111111 картинки\повар еда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43570" y="1428736"/>
            <a:ext cx="3071834" cy="3636509"/>
          </a:xfrm>
          <a:prstGeom prst="rect">
            <a:avLst/>
          </a:prstGeom>
          <a:noFill/>
        </p:spPr>
      </p:pic>
      <p:pic>
        <p:nvPicPr>
          <p:cNvPr id="4099" name="половник" descr="D:\11111111111111111111 картинки\половник 1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1538" y="4000504"/>
            <a:ext cx="634369" cy="1785950"/>
          </a:xfrm>
          <a:prstGeom prst="rect">
            <a:avLst/>
          </a:prstGeom>
          <a:noFill/>
        </p:spPr>
      </p:pic>
      <p:pic>
        <p:nvPicPr>
          <p:cNvPr id="8" name="Кастуля" descr="D:\11111111111111111111 картинки\13.png"/>
          <p:cNvPicPr>
            <a:picLocks noChangeAspect="1" noChangeArrowheads="1"/>
          </p:cNvPicPr>
          <p:nvPr/>
        </p:nvPicPr>
        <p:blipFill>
          <a:blip r:embed="rId6" cstate="print"/>
          <a:srcRect l="1380" r="73264" b="61667"/>
          <a:stretch>
            <a:fillRect/>
          </a:stretch>
        </p:blipFill>
        <p:spPr bwMode="auto">
          <a:xfrm>
            <a:off x="3065590" y="642918"/>
            <a:ext cx="1863600" cy="1428760"/>
          </a:xfrm>
          <a:prstGeom prst="rect">
            <a:avLst/>
          </a:prstGeom>
          <a:noFill/>
        </p:spPr>
      </p:pic>
      <p:pic>
        <p:nvPicPr>
          <p:cNvPr id="9" name="Тарелка" descr="D:\11111111111111111111 картинки\тарелка01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86116" y="2578061"/>
            <a:ext cx="1357322" cy="850939"/>
          </a:xfrm>
          <a:prstGeom prst="rect">
            <a:avLst/>
          </a:prstGeom>
          <a:noFill/>
        </p:spPr>
      </p:pic>
      <p:pic>
        <p:nvPicPr>
          <p:cNvPr id="11" name="вело" descr="D:\11111111111111111111 картинки\велосипед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flipH="1">
            <a:off x="2363847" y="3929066"/>
            <a:ext cx="2779657" cy="1857388"/>
          </a:xfrm>
          <a:prstGeom prst="rect">
            <a:avLst/>
          </a:prstGeom>
          <a:noFill/>
        </p:spPr>
      </p:pic>
      <p:pic>
        <p:nvPicPr>
          <p:cNvPr id="4100" name="плита" descr="D:\11111111111111111111 картинки\64плиьа.png"/>
          <p:cNvPicPr>
            <a:picLocks noChangeAspect="1" noChangeArrowheads="1"/>
          </p:cNvPicPr>
          <p:nvPr/>
        </p:nvPicPr>
        <p:blipFill>
          <a:blip r:embed="rId9" cstate="print"/>
          <a:srcRect l="5882" r="11967" b="2839"/>
          <a:stretch>
            <a:fillRect/>
          </a:stretch>
        </p:blipFill>
        <p:spPr bwMode="auto">
          <a:xfrm>
            <a:off x="578475" y="571480"/>
            <a:ext cx="1993261" cy="2357454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0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12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13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14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99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1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36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37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38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00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Управляющая кнопка: назад 18">
            <a:hlinkClick r:id="" action="ppaction://hlinkshowjump?jump=previousslide" highlightClick="1"/>
          </p:cNvPr>
          <p:cNvSpPr/>
          <p:nvPr/>
        </p:nvSpPr>
        <p:spPr>
          <a:xfrm>
            <a:off x="7715272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Управляющая кнопка: домой 20">
            <a:hlinkClick r:id="" action="ppaction://hlinkshowjump?jump=firstslide" highlightClick="1"/>
          </p:cNvPr>
          <p:cNvSpPr/>
          <p:nvPr/>
        </p:nvSpPr>
        <p:spPr>
          <a:xfrm>
            <a:off x="8143900" y="621508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3008739" y="6182045"/>
            <a:ext cx="2410980" cy="461665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pPr algn="ctr"/>
            <a:r>
              <a:rPr lang="uk-UA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Вилучіть зайве.</a:t>
            </a:r>
          </a:p>
        </p:txBody>
      </p:sp>
      <p:sp>
        <p:nvSpPr>
          <p:cNvPr id="20" name="Управляющая кнопка: далее 19">
            <a:hlinkClick r:id="" action="ppaction://hlinkshowjump?jump=nextslide" highlightClick="1"/>
          </p:cNvPr>
          <p:cNvSpPr/>
          <p:nvPr/>
        </p:nvSpPr>
        <p:spPr>
          <a:xfrm>
            <a:off x="8572528" y="621508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122" name="Picture 2" descr="D:\11111111111111111111 картинки\Рисунок1.png"/>
          <p:cNvPicPr>
            <a:picLocks noChangeAspect="1" noChangeArrowheads="1"/>
          </p:cNvPicPr>
          <p:nvPr/>
        </p:nvPicPr>
        <p:blipFill>
          <a:blip r:embed="rId4" cstate="print"/>
          <a:srcRect l="3846"/>
          <a:stretch>
            <a:fillRect/>
          </a:stretch>
        </p:blipFill>
        <p:spPr bwMode="auto">
          <a:xfrm>
            <a:off x="5500694" y="1285860"/>
            <a:ext cx="3571868" cy="4160453"/>
          </a:xfrm>
          <a:prstGeom prst="rect">
            <a:avLst/>
          </a:prstGeom>
          <a:noFill/>
        </p:spPr>
      </p:pic>
      <p:pic>
        <p:nvPicPr>
          <p:cNvPr id="5123" name="книга" descr="D:\11111111111111111111 картинки\Книга1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08327" y="4212447"/>
            <a:ext cx="1749425" cy="1502569"/>
          </a:xfrm>
          <a:prstGeom prst="rect">
            <a:avLst/>
          </a:prstGeom>
          <a:noFill/>
        </p:spPr>
      </p:pic>
      <p:pic>
        <p:nvPicPr>
          <p:cNvPr id="5124" name="мяч" descr="D:\11111111111111111111 картинки\мяч 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29058" y="571480"/>
            <a:ext cx="1222235" cy="1214446"/>
          </a:xfrm>
          <a:prstGeom prst="rect">
            <a:avLst/>
          </a:prstGeom>
          <a:noFill/>
        </p:spPr>
      </p:pic>
      <p:pic>
        <p:nvPicPr>
          <p:cNvPr id="5125" name="кукла" descr="D:\11111111111111111111 картинки\кукла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flipH="1">
            <a:off x="785786" y="642918"/>
            <a:ext cx="1463866" cy="2151065"/>
          </a:xfrm>
          <a:prstGeom prst="rect">
            <a:avLst/>
          </a:prstGeom>
          <a:noFill/>
        </p:spPr>
      </p:pic>
      <p:pic>
        <p:nvPicPr>
          <p:cNvPr id="11" name="метла" descr="D:\11111111111111111111 картинки\Untitled-метла.png"/>
          <p:cNvPicPr>
            <a:picLocks noChangeAspect="1" noChangeArrowheads="1"/>
          </p:cNvPicPr>
          <p:nvPr/>
        </p:nvPicPr>
        <p:blipFill>
          <a:blip r:embed="rId8" cstate="print"/>
          <a:srcRect l="7406" t="72023" r="42374" b="14771"/>
          <a:stretch>
            <a:fillRect/>
          </a:stretch>
        </p:blipFill>
        <p:spPr bwMode="auto">
          <a:xfrm rot="16200000">
            <a:off x="142843" y="4357695"/>
            <a:ext cx="3143273" cy="1143008"/>
          </a:xfrm>
          <a:prstGeom prst="rect">
            <a:avLst/>
          </a:prstGeom>
          <a:noFill/>
        </p:spPr>
      </p:pic>
      <p:pic>
        <p:nvPicPr>
          <p:cNvPr id="5126" name="краски" descr="D:\11111111111111111111 картинки\краски7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717800" y="2293939"/>
            <a:ext cx="2185002" cy="1420813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1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12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13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14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4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51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20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21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22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5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51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28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29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30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3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51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36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37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38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6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Управляющая кнопка: назад 18">
            <a:hlinkClick r:id="" action="ppaction://hlinkshowjump?jump=previousslide" highlightClick="1"/>
          </p:cNvPr>
          <p:cNvSpPr/>
          <p:nvPr/>
        </p:nvSpPr>
        <p:spPr>
          <a:xfrm>
            <a:off x="7715272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Управляющая кнопка: домой 20">
            <a:hlinkClick r:id="" action="ppaction://hlinkshowjump?jump=firstslide" highlightClick="1"/>
          </p:cNvPr>
          <p:cNvSpPr/>
          <p:nvPr/>
        </p:nvSpPr>
        <p:spPr>
          <a:xfrm>
            <a:off x="8143900" y="621508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3008739" y="6182045"/>
            <a:ext cx="2410980" cy="461665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pPr algn="ctr"/>
            <a:r>
              <a:rPr lang="uk-UA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Вилучіть зайве.</a:t>
            </a:r>
          </a:p>
        </p:txBody>
      </p:sp>
      <p:sp>
        <p:nvSpPr>
          <p:cNvPr id="20" name="Управляющая кнопка: далее 19">
            <a:hlinkClick r:id="" action="ppaction://hlinkshowjump?jump=nextslide" highlightClick="1"/>
          </p:cNvPr>
          <p:cNvSpPr/>
          <p:nvPr/>
        </p:nvSpPr>
        <p:spPr>
          <a:xfrm>
            <a:off x="8572528" y="621508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швея" descr="D:\11111111111111111111 картинки\98швея.png"/>
          <p:cNvPicPr>
            <a:picLocks noChangeAspect="1" noChangeArrowheads="1"/>
          </p:cNvPicPr>
          <p:nvPr/>
        </p:nvPicPr>
        <p:blipFill>
          <a:blip r:embed="rId4" cstate="print"/>
          <a:srcRect l="1149" t="4023" r="2873" b="17816"/>
          <a:stretch>
            <a:fillRect/>
          </a:stretch>
        </p:blipFill>
        <p:spPr bwMode="auto">
          <a:xfrm>
            <a:off x="5286380" y="2143116"/>
            <a:ext cx="3596587" cy="2928958"/>
          </a:xfrm>
          <a:prstGeom prst="rect">
            <a:avLst/>
          </a:prstGeom>
          <a:noFill/>
        </p:spPr>
      </p:pic>
      <p:pic>
        <p:nvPicPr>
          <p:cNvPr id="7" name="ножницы" descr="D:\11111111111111111111 картинки\Untitled-12.png"/>
          <p:cNvPicPr>
            <a:picLocks noChangeAspect="1" noChangeArrowheads="1"/>
          </p:cNvPicPr>
          <p:nvPr/>
        </p:nvPicPr>
        <p:blipFill>
          <a:blip r:embed="rId5" cstate="print"/>
          <a:srcRect l="7406" t="3790" r="71289" b="81903"/>
          <a:stretch>
            <a:fillRect/>
          </a:stretch>
        </p:blipFill>
        <p:spPr bwMode="auto">
          <a:xfrm flipH="1">
            <a:off x="3786182" y="428604"/>
            <a:ext cx="1428760" cy="1326705"/>
          </a:xfrm>
          <a:prstGeom prst="rect">
            <a:avLst/>
          </a:prstGeom>
          <a:noFill/>
        </p:spPr>
      </p:pic>
      <p:pic>
        <p:nvPicPr>
          <p:cNvPr id="6146" name="нитки" descr="D:\11111111111111111111 картинки\нитки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6568" y="544501"/>
            <a:ext cx="2112358" cy="1455739"/>
          </a:xfrm>
          <a:prstGeom prst="rect">
            <a:avLst/>
          </a:prstGeom>
          <a:noFill/>
        </p:spPr>
      </p:pic>
      <p:pic>
        <p:nvPicPr>
          <p:cNvPr id="6147" name="шв маш" descr="D:\11111111111111111111 картинки\64шв маш.png"/>
          <p:cNvPicPr>
            <a:picLocks noChangeAspect="1" noChangeArrowheads="1"/>
          </p:cNvPicPr>
          <p:nvPr/>
        </p:nvPicPr>
        <p:blipFill>
          <a:blip r:embed="rId7" cstate="print"/>
          <a:srcRect t="5988" b="4191"/>
          <a:stretch>
            <a:fillRect/>
          </a:stretch>
        </p:blipFill>
        <p:spPr bwMode="auto">
          <a:xfrm>
            <a:off x="928662" y="4000504"/>
            <a:ext cx="2306478" cy="2071702"/>
          </a:xfrm>
          <a:prstGeom prst="rect">
            <a:avLst/>
          </a:prstGeom>
          <a:noFill/>
        </p:spPr>
      </p:pic>
      <p:pic>
        <p:nvPicPr>
          <p:cNvPr id="6148" name="игла" descr="D:\11111111111111111111 картинки\Untitled-метла.png"/>
          <p:cNvPicPr>
            <a:picLocks noChangeAspect="1" noChangeArrowheads="1"/>
          </p:cNvPicPr>
          <p:nvPr/>
        </p:nvPicPr>
        <p:blipFill>
          <a:blip r:embed="rId8" cstate="print"/>
          <a:srcRect l="5884" t="54414" r="78898" b="30179"/>
          <a:stretch>
            <a:fillRect/>
          </a:stretch>
        </p:blipFill>
        <p:spPr bwMode="auto">
          <a:xfrm rot="16200000">
            <a:off x="1028674" y="2171691"/>
            <a:ext cx="1285884" cy="1800238"/>
          </a:xfrm>
          <a:prstGeom prst="rect">
            <a:avLst/>
          </a:prstGeom>
          <a:noFill/>
        </p:spPr>
      </p:pic>
      <p:pic>
        <p:nvPicPr>
          <p:cNvPr id="12" name="Каструля" descr="D:\11111111111111111111 картинки\кастрюля2.png"/>
          <p:cNvPicPr>
            <a:picLocks noChangeAspect="1" noChangeArrowheads="1"/>
          </p:cNvPicPr>
          <p:nvPr/>
        </p:nvPicPr>
        <p:blipFill>
          <a:blip r:embed="rId9" cstate="print"/>
          <a:srcRect b="8359"/>
          <a:stretch>
            <a:fillRect/>
          </a:stretch>
        </p:blipFill>
        <p:spPr bwMode="auto">
          <a:xfrm>
            <a:off x="3214678" y="2143116"/>
            <a:ext cx="1772653" cy="171451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1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12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13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14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4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61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28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29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30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4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61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36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37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38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47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Управляющая кнопка: назад 18">
            <a:hlinkClick r:id="" action="ppaction://hlinkshowjump?jump=previousslide" highlightClick="1"/>
          </p:cNvPr>
          <p:cNvSpPr/>
          <p:nvPr/>
        </p:nvSpPr>
        <p:spPr>
          <a:xfrm>
            <a:off x="7715272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Управляющая кнопка: домой 20">
            <a:hlinkClick r:id="" action="ppaction://hlinkshowjump?jump=firstslide" highlightClick="1"/>
          </p:cNvPr>
          <p:cNvSpPr/>
          <p:nvPr/>
        </p:nvSpPr>
        <p:spPr>
          <a:xfrm>
            <a:off x="8143900" y="621508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3008739" y="6182045"/>
            <a:ext cx="2410980" cy="461665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pPr algn="ctr"/>
            <a:r>
              <a:rPr lang="uk-UA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Вилучіть зайве.</a:t>
            </a:r>
          </a:p>
        </p:txBody>
      </p:sp>
      <p:pic>
        <p:nvPicPr>
          <p:cNvPr id="6" name="парикмахер" descr="D:\11111111111111111111 картинки\98лоли.png"/>
          <p:cNvPicPr>
            <a:picLocks noChangeAspect="1" noChangeArrowheads="1"/>
          </p:cNvPicPr>
          <p:nvPr/>
        </p:nvPicPr>
        <p:blipFill>
          <a:blip r:embed="rId4" cstate="print"/>
          <a:srcRect l="30672"/>
          <a:stretch>
            <a:fillRect/>
          </a:stretch>
        </p:blipFill>
        <p:spPr bwMode="auto">
          <a:xfrm>
            <a:off x="6143636" y="1339121"/>
            <a:ext cx="2786082" cy="4018705"/>
          </a:xfrm>
          <a:prstGeom prst="rect">
            <a:avLst/>
          </a:prstGeom>
          <a:noFill/>
        </p:spPr>
      </p:pic>
      <p:pic>
        <p:nvPicPr>
          <p:cNvPr id="7" name="гребинець" descr="D:\11111111111111111111 картинки\141.png"/>
          <p:cNvPicPr>
            <a:picLocks noChangeAspect="1" noChangeArrowheads="1"/>
          </p:cNvPicPr>
          <p:nvPr/>
        </p:nvPicPr>
        <p:blipFill>
          <a:blip r:embed="rId5" cstate="print"/>
          <a:srcRect l="82859" t="11693" r="1682" b="62157"/>
          <a:stretch>
            <a:fillRect/>
          </a:stretch>
        </p:blipFill>
        <p:spPr bwMode="auto">
          <a:xfrm flipH="1">
            <a:off x="897162" y="642917"/>
            <a:ext cx="1603135" cy="1428761"/>
          </a:xfrm>
          <a:prstGeom prst="rect">
            <a:avLst/>
          </a:prstGeom>
          <a:noFill/>
        </p:spPr>
      </p:pic>
      <p:pic>
        <p:nvPicPr>
          <p:cNvPr id="8" name="ножницы" descr="D:\11111111111111111111 картинки\Untitled-12.png"/>
          <p:cNvPicPr>
            <a:picLocks noChangeAspect="1" noChangeArrowheads="1"/>
          </p:cNvPicPr>
          <p:nvPr/>
        </p:nvPicPr>
        <p:blipFill>
          <a:blip r:embed="rId6" cstate="print"/>
          <a:srcRect l="7406" t="3790" r="71289" b="81903"/>
          <a:stretch>
            <a:fillRect/>
          </a:stretch>
        </p:blipFill>
        <p:spPr bwMode="auto">
          <a:xfrm flipH="1">
            <a:off x="2928926" y="4745501"/>
            <a:ext cx="1428760" cy="1326705"/>
          </a:xfrm>
          <a:prstGeom prst="rect">
            <a:avLst/>
          </a:prstGeom>
          <a:noFill/>
        </p:spPr>
      </p:pic>
      <p:pic>
        <p:nvPicPr>
          <p:cNvPr id="7170" name="фен" descr="D:\11111111111111111111 картинки\64фен.png"/>
          <p:cNvPicPr>
            <a:picLocks noChangeAspect="1" noChangeArrowheads="1"/>
          </p:cNvPicPr>
          <p:nvPr/>
        </p:nvPicPr>
        <p:blipFill>
          <a:blip r:embed="rId7" cstate="print"/>
          <a:srcRect t="13114" r="819"/>
          <a:stretch>
            <a:fillRect/>
          </a:stretch>
        </p:blipFill>
        <p:spPr bwMode="auto">
          <a:xfrm>
            <a:off x="3135152" y="571480"/>
            <a:ext cx="1794038" cy="1571636"/>
          </a:xfrm>
          <a:prstGeom prst="rect">
            <a:avLst/>
          </a:prstGeom>
          <a:noFill/>
        </p:spPr>
      </p:pic>
      <p:pic>
        <p:nvPicPr>
          <p:cNvPr id="7172" name="зеркало" descr="D:\11111111111111111111 картинки\девочка зеркало03.png"/>
          <p:cNvPicPr>
            <a:picLocks noChangeAspect="1" noChangeArrowheads="1"/>
          </p:cNvPicPr>
          <p:nvPr/>
        </p:nvPicPr>
        <p:blipFill>
          <a:blip r:embed="rId8" cstate="print"/>
          <a:srcRect r="50000"/>
          <a:stretch>
            <a:fillRect/>
          </a:stretch>
        </p:blipFill>
        <p:spPr bwMode="auto">
          <a:xfrm flipH="1">
            <a:off x="642910" y="2714620"/>
            <a:ext cx="1538289" cy="3076577"/>
          </a:xfrm>
          <a:prstGeom prst="rect">
            <a:avLst/>
          </a:prstGeom>
          <a:noFill/>
        </p:spPr>
      </p:pic>
      <p:pic>
        <p:nvPicPr>
          <p:cNvPr id="7173" name="кукла" descr="D:\11111111111111111111 картинки\кукла5.png"/>
          <p:cNvPicPr>
            <a:picLocks noChangeAspect="1" noChangeArrowheads="1"/>
          </p:cNvPicPr>
          <p:nvPr/>
        </p:nvPicPr>
        <p:blipFill>
          <a:blip r:embed="rId9" cstate="print"/>
          <a:srcRect l="15909" r="13286"/>
          <a:stretch>
            <a:fillRect/>
          </a:stretch>
        </p:blipFill>
        <p:spPr bwMode="auto">
          <a:xfrm>
            <a:off x="3643306" y="2571744"/>
            <a:ext cx="1308849" cy="1900241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71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28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29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30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70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71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36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37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38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72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71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73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1324</TotalTime>
  <Words>90</Words>
  <Application>Microsoft Office PowerPoint</Application>
  <PresentationFormat>Экран (4:3)</PresentationFormat>
  <Paragraphs>21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Company>Osnova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Yura</dc:creator>
  <cp:lastModifiedBy>Home</cp:lastModifiedBy>
  <cp:revision>52</cp:revision>
  <dcterms:created xsi:type="dcterms:W3CDTF">2015-04-14T09:30:29Z</dcterms:created>
  <dcterms:modified xsi:type="dcterms:W3CDTF">2015-06-20T17:32:22Z</dcterms:modified>
</cp:coreProperties>
</file>