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74" r:id="rId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audio" Target="../media/audio1.wav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215338" y="5929330"/>
            <a:ext cx="571504" cy="571504"/>
          </a:xfrm>
          <a:prstGeom prst="actionButtonForwardNex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4282" y="5857892"/>
            <a:ext cx="6215106" cy="928694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Назвіть пори року. Оберіть малюнок, </a:t>
            </a:r>
          </a:p>
          <a:p>
            <a:pPr algn="ctr"/>
            <a:r>
              <a:rPr lang="uk-UA" sz="2400" b="1" dirty="0" smtClean="0"/>
              <a:t>на якому </a:t>
            </a:r>
            <a:r>
              <a:rPr lang="uk-UA" sz="2400" b="1" dirty="0" smtClean="0"/>
              <a:t>зображено весну.</a:t>
            </a:r>
            <a:endParaRPr lang="uk-UA" sz="2400" dirty="0">
              <a:solidFill>
                <a:schemeClr val="bg1"/>
              </a:solidFill>
            </a:endParaRPr>
          </a:p>
        </p:txBody>
      </p:sp>
      <p:pic>
        <p:nvPicPr>
          <p:cNvPr id="4" name="весна" descr="вес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37790" y="275389"/>
            <a:ext cx="2620292" cy="2602096"/>
          </a:xfrm>
          <a:prstGeom prst="rect">
            <a:avLst/>
          </a:prstGeom>
        </p:spPr>
      </p:pic>
      <p:pic>
        <p:nvPicPr>
          <p:cNvPr id="5" name="зима" descr="зим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65956" y="234303"/>
            <a:ext cx="2571768" cy="2620292"/>
          </a:xfrm>
          <a:prstGeom prst="rect">
            <a:avLst/>
          </a:prstGeom>
        </p:spPr>
      </p:pic>
      <p:pic>
        <p:nvPicPr>
          <p:cNvPr id="6" name="лето" descr="лет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65956" y="2999025"/>
            <a:ext cx="2626357" cy="2644553"/>
          </a:xfrm>
          <a:prstGeom prst="rect">
            <a:avLst/>
          </a:prstGeom>
        </p:spPr>
      </p:pic>
      <p:pic>
        <p:nvPicPr>
          <p:cNvPr id="7" name="осень" descr="осень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737790" y="3041483"/>
            <a:ext cx="2559637" cy="26020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215338" y="5929330"/>
            <a:ext cx="571504" cy="571504"/>
          </a:xfrm>
          <a:prstGeom prst="actionButtonForwardNex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6786578" y="5929330"/>
            <a:ext cx="571504" cy="571504"/>
          </a:xfrm>
          <a:prstGeom prst="actionButtonBackPrevious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7500958" y="5929330"/>
            <a:ext cx="571504" cy="571504"/>
          </a:xfrm>
          <a:prstGeom prst="actionButtonHom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282" y="5857892"/>
            <a:ext cx="6215106" cy="928694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Вилучіть те, чого не буває навесні.</a:t>
            </a:r>
            <a:endParaRPr lang="uk-UA" sz="2800" dirty="0">
              <a:solidFill>
                <a:schemeClr val="bg1"/>
              </a:solidFill>
            </a:endParaRPr>
          </a:p>
        </p:txBody>
      </p:sp>
      <p:pic>
        <p:nvPicPr>
          <p:cNvPr id="6" name="весна" descr="ветк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9058" y="2786058"/>
            <a:ext cx="1719075" cy="1264923"/>
          </a:xfrm>
          <a:prstGeom prst="rect">
            <a:avLst/>
          </a:prstGeom>
        </p:spPr>
      </p:pic>
      <p:pic>
        <p:nvPicPr>
          <p:cNvPr id="7" name="кораблики" descr="кораблик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29190" y="571480"/>
            <a:ext cx="1664211" cy="1520955"/>
          </a:xfrm>
          <a:prstGeom prst="rect">
            <a:avLst/>
          </a:prstGeom>
        </p:spPr>
      </p:pic>
      <p:pic>
        <p:nvPicPr>
          <p:cNvPr id="8" name="ландыш" descr="ландыш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1472" y="2357430"/>
            <a:ext cx="777242" cy="1176530"/>
          </a:xfrm>
          <a:prstGeom prst="rect">
            <a:avLst/>
          </a:prstGeom>
        </p:spPr>
      </p:pic>
      <p:pic>
        <p:nvPicPr>
          <p:cNvPr id="9" name="листопад" descr="листья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43108" y="2428868"/>
            <a:ext cx="1447803" cy="1014986"/>
          </a:xfrm>
          <a:prstGeom prst="rect">
            <a:avLst/>
          </a:prstGeom>
        </p:spPr>
      </p:pic>
      <p:pic>
        <p:nvPicPr>
          <p:cNvPr id="10" name="птички" descr="птички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571736" y="785794"/>
            <a:ext cx="1614683" cy="1322114"/>
          </a:xfrm>
          <a:prstGeom prst="rect">
            <a:avLst/>
          </a:prstGeom>
        </p:spPr>
      </p:pic>
      <p:pic>
        <p:nvPicPr>
          <p:cNvPr id="11" name="снег" descr="СНЕГОПАД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66180" y="3786190"/>
            <a:ext cx="1524522" cy="1761180"/>
          </a:xfrm>
          <a:prstGeom prst="rect">
            <a:avLst/>
          </a:prstGeom>
        </p:spPr>
      </p:pic>
      <p:pic>
        <p:nvPicPr>
          <p:cNvPr id="12" name="солнце" descr="СОЛНЦЕ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86116" y="4214818"/>
            <a:ext cx="1291214" cy="1291214"/>
          </a:xfrm>
          <a:prstGeom prst="rect">
            <a:avLst/>
          </a:prstGeom>
        </p:spPr>
      </p:pic>
      <p:pic>
        <p:nvPicPr>
          <p:cNvPr id="13" name="сосульки" descr="Сосульки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357950" y="2428868"/>
            <a:ext cx="1285884" cy="1157878"/>
          </a:xfrm>
          <a:prstGeom prst="rect">
            <a:avLst/>
          </a:prstGeom>
        </p:spPr>
      </p:pic>
      <p:pic>
        <p:nvPicPr>
          <p:cNvPr id="14" name="пляж" descr="девочка пляж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429388" y="3786190"/>
            <a:ext cx="1511103" cy="1717366"/>
          </a:xfrm>
          <a:prstGeom prst="rect">
            <a:avLst/>
          </a:prstGeom>
        </p:spPr>
      </p:pic>
      <p:pic>
        <p:nvPicPr>
          <p:cNvPr id="15" name="мороз" descr="мороз окно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143768" y="428604"/>
            <a:ext cx="1392285" cy="1726015"/>
          </a:xfrm>
          <a:prstGeom prst="rect">
            <a:avLst/>
          </a:prstGeom>
        </p:spPr>
      </p:pic>
      <p:pic>
        <p:nvPicPr>
          <p:cNvPr id="16" name="снегирь" descr="снегирь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42910" y="642918"/>
            <a:ext cx="1210240" cy="11499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6786578" y="5929330"/>
            <a:ext cx="571504" cy="571504"/>
          </a:xfrm>
          <a:prstGeom prst="actionButtonBackPrevious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7500958" y="5929330"/>
            <a:ext cx="571504" cy="571504"/>
          </a:xfrm>
          <a:prstGeom prst="actionButtonHom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282" y="5500702"/>
            <a:ext cx="6215106" cy="1285884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/>
              <a:t>Допоможіть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лисеняті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привітати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друзів</a:t>
            </a:r>
            <a:r>
              <a:rPr lang="ru-RU" sz="2400" b="1" dirty="0" smtClean="0"/>
              <a:t> </a:t>
            </a:r>
            <a:r>
              <a:rPr lang="ru-RU" sz="2400" b="1" dirty="0" smtClean="0"/>
              <a:t>                    </a:t>
            </a:r>
            <a:r>
              <a:rPr lang="ru-RU" sz="2400" b="1" dirty="0" err="1" smtClean="0"/>
              <a:t>із</a:t>
            </a:r>
            <a:r>
              <a:rPr lang="ru-RU" sz="2400" b="1" dirty="0" smtClean="0"/>
              <a:t> </a:t>
            </a:r>
            <a:r>
              <a:rPr lang="ru-RU" sz="2400" b="1" dirty="0" smtClean="0"/>
              <a:t>приходом </a:t>
            </a:r>
            <a:r>
              <a:rPr lang="ru-RU" sz="2400" b="1" dirty="0" err="1" smtClean="0"/>
              <a:t>весни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Оберіть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чим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можна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пригостити</a:t>
            </a:r>
            <a:r>
              <a:rPr lang="ru-RU" sz="2400" b="1" dirty="0" smtClean="0"/>
              <a:t> кожного друга.</a:t>
            </a:r>
            <a:endParaRPr lang="uk-UA" sz="2400" dirty="0">
              <a:solidFill>
                <a:schemeClr val="bg1"/>
              </a:solidFill>
            </a:endParaRPr>
          </a:p>
        </p:txBody>
      </p:sp>
      <p:pic>
        <p:nvPicPr>
          <p:cNvPr id="17" name="Рисунок 16" descr="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1285860"/>
            <a:ext cx="1400187" cy="1554295"/>
          </a:xfrm>
          <a:prstGeom prst="rect">
            <a:avLst/>
          </a:prstGeom>
        </p:spPr>
      </p:pic>
      <p:pic>
        <p:nvPicPr>
          <p:cNvPr id="18" name="Рисунок 17" descr="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58082" y="703159"/>
            <a:ext cx="1604472" cy="1011329"/>
          </a:xfrm>
          <a:prstGeom prst="rect">
            <a:avLst/>
          </a:prstGeom>
        </p:spPr>
      </p:pic>
      <p:pic>
        <p:nvPicPr>
          <p:cNvPr id="19" name="Рисунок 18" descr="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68933" y="360062"/>
            <a:ext cx="1231827" cy="1354426"/>
          </a:xfrm>
          <a:prstGeom prst="rect">
            <a:avLst/>
          </a:prstGeom>
        </p:spPr>
      </p:pic>
      <p:pic>
        <p:nvPicPr>
          <p:cNvPr id="20" name="Рисунок 19" descr="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53814" y="694220"/>
            <a:ext cx="818186" cy="1020268"/>
          </a:xfrm>
          <a:prstGeom prst="rect">
            <a:avLst/>
          </a:prstGeom>
        </p:spPr>
      </p:pic>
      <p:pic>
        <p:nvPicPr>
          <p:cNvPr id="21" name="Рисунок 20" descr="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44705" y="285728"/>
            <a:ext cx="799063" cy="1428760"/>
          </a:xfrm>
          <a:prstGeom prst="rect">
            <a:avLst/>
          </a:prstGeom>
        </p:spPr>
      </p:pic>
      <p:pic>
        <p:nvPicPr>
          <p:cNvPr id="22" name="Рисунок 21" descr="6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48567" y="414314"/>
            <a:ext cx="1823301" cy="1300174"/>
          </a:xfrm>
          <a:prstGeom prst="rect">
            <a:avLst/>
          </a:prstGeom>
        </p:spPr>
      </p:pic>
      <p:pic>
        <p:nvPicPr>
          <p:cNvPr id="23" name="медведю" descr="7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429256" y="3071810"/>
            <a:ext cx="1318928" cy="877829"/>
          </a:xfrm>
          <a:prstGeom prst="rect">
            <a:avLst/>
          </a:prstGeom>
        </p:spPr>
      </p:pic>
      <p:pic>
        <p:nvPicPr>
          <p:cNvPr id="24" name="зайцу" descr="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42910" y="4000504"/>
            <a:ext cx="1428760" cy="1113656"/>
          </a:xfrm>
          <a:prstGeom prst="rect">
            <a:avLst/>
          </a:prstGeom>
        </p:spPr>
      </p:pic>
      <p:pic>
        <p:nvPicPr>
          <p:cNvPr id="25" name="ежу" descr="9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714744" y="4143380"/>
            <a:ext cx="1331077" cy="930937"/>
          </a:xfrm>
          <a:prstGeom prst="rect">
            <a:avLst/>
          </a:prstGeom>
        </p:spPr>
      </p:pic>
      <p:pic>
        <p:nvPicPr>
          <p:cNvPr id="26" name="белке" descr="10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357422" y="2928934"/>
            <a:ext cx="1515152" cy="970097"/>
          </a:xfrm>
          <a:prstGeom prst="rect">
            <a:avLst/>
          </a:prstGeom>
        </p:spPr>
      </p:pic>
      <p:pic>
        <p:nvPicPr>
          <p:cNvPr id="27" name="лягущке" descr="1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072330" y="4143380"/>
            <a:ext cx="1418063" cy="10044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44444E-6 L -0.36267 -0.169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" y="-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81481E-6 L -0.39809 -0.324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" y="-16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81481E-6 L 0.26181 -0.1446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" y="-7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7.40741E-7 L 0.43056 -0.329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" y="-16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33333E-6 L 0.61146 -0.3219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" y="-16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36</Words>
  <Application>Microsoft Office PowerPoint</Application>
  <PresentationFormat>Экран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Home</cp:lastModifiedBy>
  <cp:revision>45</cp:revision>
  <dcterms:created xsi:type="dcterms:W3CDTF">2015-05-09T15:21:17Z</dcterms:created>
  <dcterms:modified xsi:type="dcterms:W3CDTF">2015-06-20T17:21:53Z</dcterms:modified>
</cp:coreProperties>
</file>