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314" r:id="rId3"/>
    <p:sldId id="315" r:id="rId4"/>
    <p:sldId id="316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6DBEA-002F-4E43-B161-007A9D66FFA5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C8195-BD3F-4E48-B7D5-71CBE1D1F7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085DA-55C9-4DF9-B1CD-C91AF70D202A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085CE-3441-43BD-8BA2-CC306BE95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C40B3-056E-44E8-AD62-79442757BB2C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6AC44-01AC-4F33-A0D6-4888FCD4A9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7E560-94F7-4864-A3C5-6E6336A4FF96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2186A-E8CC-4E73-8F3D-3AC3920A7B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D517-AB66-47AF-BFF6-2BA312063044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B77A0-B5D4-4705-91D7-8E5FE7A001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F3948-596E-4203-9F41-3FA430512374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058DA-1CF5-4D30-9379-0AE1BCA93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4C119-2513-44B3-8FA5-E11A1601A169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B143A-22F8-4EEB-BDD9-784BEC20E7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0EFA7-873E-4639-B9E5-9A49C31E5DA6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2B3B3-BF68-4D2D-A18A-9179E6D859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0F276-BD37-406E-AA3E-FBDDB35DD5D7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B214E-8BEF-408E-9EB1-DAF3AAC98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29CDD-5270-46CB-A17D-10E59ACCAF3C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82AE3-31BD-4BD1-85B0-C51A5F0F90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0DDEE-BD36-4B55-91EF-F895B276F3B7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94FBB-53C8-424F-9920-35E4E84B7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30000"/>
              </a:srgbClr>
            </a:gs>
            <a:gs pos="52000">
              <a:srgbClr val="FFFF00">
                <a:alpha val="26000"/>
              </a:srgbClr>
            </a:gs>
            <a:gs pos="83000">
              <a:srgbClr val="00B0F0">
                <a:alpha val="16000"/>
              </a:srgbClr>
            </a:gs>
            <a:gs pos="100000">
              <a:srgbClr val="00B0F0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668E25-0BC7-4A6B-B087-195728D34232}" type="datetimeFigureOut">
              <a:rPr lang="ru-RU"/>
              <a:pPr>
                <a:defRPr/>
              </a:pPr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67A011-D111-4404-971B-F7DBF1C80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15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5" Type="http://schemas.openxmlformats.org/officeDocument/2006/relationships/image" Target="../media/image48.png"/><Relationship Id="rId10" Type="http://schemas.openxmlformats.org/officeDocument/2006/relationships/image" Target="../media/image6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79512" y="6237312"/>
            <a:ext cx="6466707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У </a:t>
            </a: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кожній групі назвіть предмети одним словом.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86520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Ушанка" descr="D:\11111111111111111111 картинки\16.png"/>
          <p:cNvPicPr>
            <a:picLocks noChangeAspect="1" noChangeArrowheads="1"/>
          </p:cNvPicPr>
          <p:nvPr/>
        </p:nvPicPr>
        <p:blipFill>
          <a:blip r:embed="rId2" cstate="print"/>
          <a:srcRect l="23901" t="73537" r="63825"/>
          <a:stretch>
            <a:fillRect/>
          </a:stretch>
        </p:blipFill>
        <p:spPr bwMode="auto">
          <a:xfrm>
            <a:off x="918606" y="260649"/>
            <a:ext cx="917090" cy="1080120"/>
          </a:xfrm>
          <a:prstGeom prst="rect">
            <a:avLst/>
          </a:prstGeom>
          <a:noFill/>
        </p:spPr>
      </p:pic>
      <p:pic>
        <p:nvPicPr>
          <p:cNvPr id="7" name="Кепка" descr="D:\11111111111111111111 картинки\кепка.png"/>
          <p:cNvPicPr>
            <a:picLocks noChangeAspect="1" noChangeArrowheads="1"/>
          </p:cNvPicPr>
          <p:nvPr/>
        </p:nvPicPr>
        <p:blipFill>
          <a:blip r:embed="rId3" cstate="print"/>
          <a:srcRect l="1835" t="15596" r="3555" b="15596"/>
          <a:stretch>
            <a:fillRect/>
          </a:stretch>
        </p:blipFill>
        <p:spPr bwMode="auto">
          <a:xfrm>
            <a:off x="2771800" y="404664"/>
            <a:ext cx="1089122" cy="792089"/>
          </a:xfrm>
          <a:prstGeom prst="rect">
            <a:avLst/>
          </a:prstGeom>
          <a:noFill/>
        </p:spPr>
      </p:pic>
      <p:pic>
        <p:nvPicPr>
          <p:cNvPr id="8" name="Шляпа" descr="D:\11111111111111111111 картинки\6шляпа.png"/>
          <p:cNvPicPr>
            <a:picLocks noChangeAspect="1" noChangeArrowheads="1"/>
          </p:cNvPicPr>
          <p:nvPr/>
        </p:nvPicPr>
        <p:blipFill>
          <a:blip r:embed="rId4" cstate="print"/>
          <a:srcRect t="40741"/>
          <a:stretch>
            <a:fillRect/>
          </a:stretch>
        </p:blipFill>
        <p:spPr bwMode="auto">
          <a:xfrm>
            <a:off x="6876256" y="404664"/>
            <a:ext cx="1521855" cy="901841"/>
          </a:xfrm>
          <a:prstGeom prst="rect">
            <a:avLst/>
          </a:prstGeom>
          <a:noFill/>
        </p:spPr>
      </p:pic>
      <p:pic>
        <p:nvPicPr>
          <p:cNvPr id="9" name="Панама" descr="D:\11111111111111111111 картинки\16.png"/>
          <p:cNvPicPr>
            <a:picLocks noChangeAspect="1" noChangeArrowheads="1"/>
          </p:cNvPicPr>
          <p:nvPr/>
        </p:nvPicPr>
        <p:blipFill>
          <a:blip r:embed="rId2" cstate="print"/>
          <a:srcRect l="33720" r="52369" b="81886"/>
          <a:stretch>
            <a:fillRect/>
          </a:stretch>
        </p:blipFill>
        <p:spPr bwMode="auto">
          <a:xfrm>
            <a:off x="4788024" y="260648"/>
            <a:ext cx="1417231" cy="1008112"/>
          </a:xfrm>
          <a:prstGeom prst="rect">
            <a:avLst/>
          </a:prstGeom>
          <a:noFill/>
        </p:spPr>
      </p:pic>
      <p:pic>
        <p:nvPicPr>
          <p:cNvPr id="10" name="Платье" descr="D:\11111111111111111111 картинки\16.png"/>
          <p:cNvPicPr>
            <a:picLocks noChangeAspect="1" noChangeArrowheads="1"/>
          </p:cNvPicPr>
          <p:nvPr/>
        </p:nvPicPr>
        <p:blipFill>
          <a:blip r:embed="rId5" cstate="print"/>
          <a:srcRect t="58558" r="81009"/>
          <a:stretch>
            <a:fillRect/>
          </a:stretch>
        </p:blipFill>
        <p:spPr bwMode="auto">
          <a:xfrm>
            <a:off x="827584" y="1700808"/>
            <a:ext cx="1152128" cy="1373417"/>
          </a:xfrm>
          <a:prstGeom prst="rect">
            <a:avLst/>
          </a:prstGeom>
          <a:noFill/>
        </p:spPr>
      </p:pic>
      <p:pic>
        <p:nvPicPr>
          <p:cNvPr id="11" name="Рисунок 10" descr="свитер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8264" y="1556792"/>
            <a:ext cx="1512168" cy="1254601"/>
          </a:xfrm>
          <a:prstGeom prst="rect">
            <a:avLst/>
          </a:prstGeom>
        </p:spPr>
      </p:pic>
      <p:pic>
        <p:nvPicPr>
          <p:cNvPr id="12" name="Рисунок 11" descr="рубаш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27784" y="1556792"/>
            <a:ext cx="1440160" cy="1440160"/>
          </a:xfrm>
          <a:prstGeom prst="rect">
            <a:avLst/>
          </a:prstGeom>
        </p:spPr>
      </p:pic>
      <p:pic>
        <p:nvPicPr>
          <p:cNvPr id="13" name="Рисунок 12" descr="Кофта 3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60032" y="1412776"/>
            <a:ext cx="1440160" cy="1440160"/>
          </a:xfrm>
          <a:prstGeom prst="rect">
            <a:avLst/>
          </a:prstGeom>
        </p:spPr>
      </p:pic>
      <p:pic>
        <p:nvPicPr>
          <p:cNvPr id="15" name="Туфли кр" descr="D:\11111111111111111111 картинки\46.png"/>
          <p:cNvPicPr>
            <a:picLocks noChangeAspect="1" noChangeArrowheads="1"/>
          </p:cNvPicPr>
          <p:nvPr/>
        </p:nvPicPr>
        <p:blipFill>
          <a:blip r:embed="rId9" cstate="print"/>
          <a:srcRect t="75817" r="68023"/>
          <a:stretch>
            <a:fillRect/>
          </a:stretch>
        </p:blipFill>
        <p:spPr bwMode="auto">
          <a:xfrm>
            <a:off x="971600" y="3356992"/>
            <a:ext cx="1251377" cy="798295"/>
          </a:xfrm>
          <a:prstGeom prst="rect">
            <a:avLst/>
          </a:prstGeom>
          <a:noFill/>
        </p:spPr>
      </p:pic>
      <p:pic>
        <p:nvPicPr>
          <p:cNvPr id="16" name="Сандали" descr="D:\11111111111111111111 картинки\46.png"/>
          <p:cNvPicPr>
            <a:picLocks noChangeAspect="1" noChangeArrowheads="1"/>
          </p:cNvPicPr>
          <p:nvPr/>
        </p:nvPicPr>
        <p:blipFill>
          <a:blip r:embed="rId10" cstate="print"/>
          <a:srcRect l="8430" t="49379" r="50872" b="31667"/>
          <a:stretch>
            <a:fillRect/>
          </a:stretch>
        </p:blipFill>
        <p:spPr bwMode="auto">
          <a:xfrm>
            <a:off x="2843808" y="3501008"/>
            <a:ext cx="1500198" cy="589363"/>
          </a:xfrm>
          <a:prstGeom prst="rect">
            <a:avLst/>
          </a:prstGeom>
          <a:noFill/>
        </p:spPr>
      </p:pic>
      <p:pic>
        <p:nvPicPr>
          <p:cNvPr id="17" name="Рисунок 16" descr="тапочки обувь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92080" y="3356992"/>
            <a:ext cx="935965" cy="864096"/>
          </a:xfrm>
          <a:prstGeom prst="rect">
            <a:avLst/>
          </a:prstGeom>
        </p:spPr>
      </p:pic>
      <p:pic>
        <p:nvPicPr>
          <p:cNvPr id="18" name="Рисунок 17" descr="сапоги 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36296" y="3212976"/>
            <a:ext cx="1008112" cy="1008112"/>
          </a:xfrm>
          <a:prstGeom prst="rect">
            <a:avLst/>
          </a:prstGeom>
        </p:spPr>
      </p:pic>
      <p:pic>
        <p:nvPicPr>
          <p:cNvPr id="19" name="Шуба" descr="D:\11111111111111111111 картинки\20_УКРшуба.png"/>
          <p:cNvPicPr>
            <a:picLocks noChangeAspect="1" noChangeArrowheads="1"/>
          </p:cNvPicPr>
          <p:nvPr/>
        </p:nvPicPr>
        <p:blipFill>
          <a:blip r:embed="rId13" cstate="print"/>
          <a:srcRect b="25893"/>
          <a:stretch>
            <a:fillRect/>
          </a:stretch>
        </p:blipFill>
        <p:spPr bwMode="auto">
          <a:xfrm>
            <a:off x="683568" y="4725144"/>
            <a:ext cx="1664319" cy="1233382"/>
          </a:xfrm>
          <a:prstGeom prst="rect">
            <a:avLst/>
          </a:prstGeom>
          <a:noFill/>
        </p:spPr>
      </p:pic>
      <p:pic>
        <p:nvPicPr>
          <p:cNvPr id="20" name="Пальто" descr="D:\11111111111111111111 картинки\13пальто.png"/>
          <p:cNvPicPr>
            <a:picLocks noChangeAspect="1" noChangeArrowheads="1"/>
          </p:cNvPicPr>
          <p:nvPr/>
        </p:nvPicPr>
        <p:blipFill>
          <a:blip r:embed="rId14" cstate="print"/>
          <a:srcRect r="10526"/>
          <a:stretch>
            <a:fillRect/>
          </a:stretch>
        </p:blipFill>
        <p:spPr bwMode="auto">
          <a:xfrm>
            <a:off x="2987824" y="4509120"/>
            <a:ext cx="1349806" cy="1508602"/>
          </a:xfrm>
          <a:prstGeom prst="rect">
            <a:avLst/>
          </a:prstGeom>
          <a:noFill/>
        </p:spPr>
      </p:pic>
      <p:pic>
        <p:nvPicPr>
          <p:cNvPr id="21" name="Рисунок 20" descr="дождевик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148064" y="4581128"/>
            <a:ext cx="776041" cy="1441219"/>
          </a:xfrm>
          <a:prstGeom prst="rect">
            <a:avLst/>
          </a:prstGeom>
        </p:spPr>
      </p:pic>
      <p:pic>
        <p:nvPicPr>
          <p:cNvPr id="22" name="Куртка" descr="D:\11111111111111111111 картинки\17_УКРкуртка.png"/>
          <p:cNvPicPr>
            <a:picLocks noChangeAspect="1" noChangeArrowheads="1"/>
          </p:cNvPicPr>
          <p:nvPr/>
        </p:nvPicPr>
        <p:blipFill>
          <a:blip r:embed="rId16" cstate="print"/>
          <a:srcRect b="24895"/>
          <a:stretch>
            <a:fillRect/>
          </a:stretch>
        </p:blipFill>
        <p:spPr bwMode="auto">
          <a:xfrm>
            <a:off x="6588224" y="4509120"/>
            <a:ext cx="2000232" cy="150227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467544" y="188640"/>
            <a:ext cx="8136904" cy="122413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95536" y="1484784"/>
            <a:ext cx="8352928" cy="158417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67544" y="3140968"/>
            <a:ext cx="8280920" cy="122413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39552" y="4437112"/>
            <a:ext cx="8280920" cy="172819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51520" y="4941168"/>
            <a:ext cx="6120680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Роз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кажіть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щ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о на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щ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о 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слід натягнути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рук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2420888"/>
            <a:ext cx="1947719" cy="936104"/>
          </a:xfrm>
          <a:prstGeom prst="rect">
            <a:avLst/>
          </a:prstGeom>
        </p:spPr>
      </p:pic>
      <p:pic>
        <p:nvPicPr>
          <p:cNvPr id="7" name="Рисунок 6" descr="ноги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4077072"/>
            <a:ext cx="1224136" cy="1224136"/>
          </a:xfrm>
          <a:prstGeom prst="rect">
            <a:avLst/>
          </a:prstGeom>
        </p:spPr>
      </p:pic>
      <p:pic>
        <p:nvPicPr>
          <p:cNvPr id="8" name="Рисунок 7" descr="мальчик голова 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2280" y="476672"/>
            <a:ext cx="1223827" cy="1296144"/>
          </a:xfrm>
          <a:prstGeom prst="rect">
            <a:avLst/>
          </a:prstGeom>
        </p:spPr>
      </p:pic>
      <p:pic>
        <p:nvPicPr>
          <p:cNvPr id="9" name="Варежки" descr="варешки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620688"/>
            <a:ext cx="1230138" cy="868332"/>
          </a:xfrm>
          <a:prstGeom prst="rect">
            <a:avLst/>
          </a:prstGeom>
        </p:spPr>
      </p:pic>
      <p:pic>
        <p:nvPicPr>
          <p:cNvPr id="10" name="Шарф" descr="шарф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238466">
            <a:off x="731217" y="442779"/>
            <a:ext cx="919268" cy="942789"/>
          </a:xfrm>
          <a:prstGeom prst="rect">
            <a:avLst/>
          </a:prstGeom>
        </p:spPr>
      </p:pic>
      <p:pic>
        <p:nvPicPr>
          <p:cNvPr id="11" name="Шапка" descr="D:\11111111111111111111 картинки\ша1 copy.png"/>
          <p:cNvPicPr>
            <a:picLocks noChangeAspect="1" noChangeArrowheads="1"/>
          </p:cNvPicPr>
          <p:nvPr/>
        </p:nvPicPr>
        <p:blipFill>
          <a:blip r:embed="rId8" cstate="print"/>
          <a:srcRect l="16981" b="1651"/>
          <a:stretch>
            <a:fillRect/>
          </a:stretch>
        </p:blipFill>
        <p:spPr bwMode="auto">
          <a:xfrm>
            <a:off x="611560" y="3573016"/>
            <a:ext cx="972540" cy="1152128"/>
          </a:xfrm>
          <a:prstGeom prst="rect">
            <a:avLst/>
          </a:prstGeom>
          <a:noFill/>
        </p:spPr>
      </p:pic>
      <p:pic>
        <p:nvPicPr>
          <p:cNvPr id="12" name="Сандали" descr="D:\11111111111111111111 картинки\46.png"/>
          <p:cNvPicPr>
            <a:picLocks noChangeAspect="1" noChangeArrowheads="1"/>
          </p:cNvPicPr>
          <p:nvPr/>
        </p:nvPicPr>
        <p:blipFill>
          <a:blip r:embed="rId9" cstate="print"/>
          <a:srcRect l="8430" t="49379" r="50872" b="31667"/>
          <a:stretch>
            <a:fillRect/>
          </a:stretch>
        </p:blipFill>
        <p:spPr bwMode="auto">
          <a:xfrm>
            <a:off x="2267744" y="2276872"/>
            <a:ext cx="1368152" cy="537488"/>
          </a:xfrm>
          <a:prstGeom prst="rect">
            <a:avLst/>
          </a:prstGeom>
          <a:noFill/>
        </p:spPr>
      </p:pic>
      <p:pic>
        <p:nvPicPr>
          <p:cNvPr id="13" name="Перчатки" descr="перчатки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67744" y="3717032"/>
            <a:ext cx="1584176" cy="720080"/>
          </a:xfrm>
          <a:prstGeom prst="rect">
            <a:avLst/>
          </a:prstGeom>
        </p:spPr>
      </p:pic>
      <p:pic>
        <p:nvPicPr>
          <p:cNvPr id="14" name="Носки" descr="носки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51920" y="620688"/>
            <a:ext cx="936104" cy="880395"/>
          </a:xfrm>
          <a:prstGeom prst="rect">
            <a:avLst/>
          </a:prstGeom>
        </p:spPr>
      </p:pic>
      <p:pic>
        <p:nvPicPr>
          <p:cNvPr id="15" name="Кепка" descr="D:\11111111111111111111 картинки\кепка.png"/>
          <p:cNvPicPr>
            <a:picLocks noChangeAspect="1" noChangeArrowheads="1"/>
          </p:cNvPicPr>
          <p:nvPr/>
        </p:nvPicPr>
        <p:blipFill>
          <a:blip r:embed="rId12" cstate="print"/>
          <a:srcRect l="1835" t="15596" r="3555" b="15596"/>
          <a:stretch>
            <a:fillRect/>
          </a:stretch>
        </p:blipFill>
        <p:spPr bwMode="auto">
          <a:xfrm>
            <a:off x="683568" y="2276872"/>
            <a:ext cx="936104" cy="680803"/>
          </a:xfrm>
          <a:prstGeom prst="rect">
            <a:avLst/>
          </a:prstGeom>
          <a:noFill/>
        </p:spPr>
      </p:pic>
      <p:sp>
        <p:nvSpPr>
          <p:cNvPr id="16" name="Скругленный прямоугольник 15"/>
          <p:cNvSpPr/>
          <p:nvPr/>
        </p:nvSpPr>
        <p:spPr>
          <a:xfrm>
            <a:off x="6876256" y="260648"/>
            <a:ext cx="1584176" cy="1800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60232" y="2204864"/>
            <a:ext cx="1912296" cy="15121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804248" y="3861048"/>
            <a:ext cx="1728192" cy="15121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руки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91880" y="5718054"/>
            <a:ext cx="1728192" cy="785542"/>
          </a:xfrm>
          <a:prstGeom prst="rect">
            <a:avLst/>
          </a:prstGeom>
        </p:spPr>
      </p:pic>
      <p:pic>
        <p:nvPicPr>
          <p:cNvPr id="20" name="Рисунок 19" descr="варешки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619672" y="5661248"/>
            <a:ext cx="1162647" cy="820692"/>
          </a:xfrm>
          <a:prstGeom prst="rect">
            <a:avLst/>
          </a:prstGeom>
        </p:spPr>
      </p:pic>
      <p:sp>
        <p:nvSpPr>
          <p:cNvPr id="21" name="Стрелка вправо 20"/>
          <p:cNvSpPr/>
          <p:nvPr/>
        </p:nvSpPr>
        <p:spPr>
          <a:xfrm>
            <a:off x="2915816" y="5949280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187624" y="5445224"/>
            <a:ext cx="4176464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8.04997E-7 L 0.57448 -0.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15" y="-266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091E-6 L 0.3658 0.2202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81" y="110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32246E-6 L 0.24809 0.4186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209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25237E-6 L 0.56319 -0.2278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60" y="-114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69026E-6 L 0.38993 0.2861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97" y="1429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36017E-6 L 0.57691 -0.367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37" y="-183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92228E-6 L 0.33871 -0.1362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68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11111111111111111111 картинки\ДЕТИ.png"/>
          <p:cNvPicPr>
            <a:picLocks noChangeAspect="1" noChangeArrowheads="1"/>
          </p:cNvPicPr>
          <p:nvPr/>
        </p:nvPicPr>
        <p:blipFill>
          <a:blip r:embed="rId3" cstate="print"/>
          <a:srcRect l="28398" t="25399" r="31189" b="15173"/>
          <a:stretch>
            <a:fillRect/>
          </a:stretch>
        </p:blipFill>
        <p:spPr bwMode="auto">
          <a:xfrm>
            <a:off x="3275856" y="1700808"/>
            <a:ext cx="2286016" cy="2903858"/>
          </a:xfrm>
          <a:prstGeom prst="rect">
            <a:avLst/>
          </a:prstGeom>
          <a:noFill/>
        </p:spPr>
      </p:pic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215082"/>
            <a:ext cx="357190" cy="357190"/>
          </a:xfrm>
          <a:prstGeom prst="actionButtonForwardNex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51520" y="6237312"/>
            <a:ext cx="6183359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Допоможіть дітям одягнутися на прогулянку. </a:t>
            </a:r>
            <a:endParaRPr kumimoji="0" lang="uk-UA" sz="240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Колготки син" descr="колготки син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404664"/>
            <a:ext cx="936104" cy="936104"/>
          </a:xfrm>
          <a:prstGeom prst="rect">
            <a:avLst/>
          </a:prstGeom>
        </p:spPr>
      </p:pic>
      <p:pic>
        <p:nvPicPr>
          <p:cNvPr id="8" name="Колготки роз" descr="колготы роз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16" y="260648"/>
            <a:ext cx="936104" cy="936104"/>
          </a:xfrm>
          <a:prstGeom prst="rect">
            <a:avLst/>
          </a:prstGeom>
        </p:spPr>
      </p:pic>
      <p:pic>
        <p:nvPicPr>
          <p:cNvPr id="9" name="Штаны" descr="штаны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80818" y="2852936"/>
            <a:ext cx="1119574" cy="1119574"/>
          </a:xfrm>
          <a:prstGeom prst="rect">
            <a:avLst/>
          </a:prstGeom>
        </p:spPr>
      </p:pic>
      <p:pic>
        <p:nvPicPr>
          <p:cNvPr id="10" name="Свитер" descr="свитер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5023" y="2172719"/>
            <a:ext cx="906657" cy="752226"/>
          </a:xfrm>
          <a:prstGeom prst="rect">
            <a:avLst/>
          </a:prstGeom>
        </p:spPr>
      </p:pic>
      <p:pic>
        <p:nvPicPr>
          <p:cNvPr id="11" name="Ботинки" descr="обувь 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45996" y="620688"/>
            <a:ext cx="642533" cy="576064"/>
          </a:xfrm>
          <a:prstGeom prst="rect">
            <a:avLst/>
          </a:prstGeom>
        </p:spPr>
      </p:pic>
      <p:pic>
        <p:nvPicPr>
          <p:cNvPr id="12" name="Шапка" descr="шапка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40152" y="332656"/>
            <a:ext cx="703329" cy="690679"/>
          </a:xfrm>
          <a:prstGeom prst="rect">
            <a:avLst/>
          </a:prstGeom>
        </p:spPr>
      </p:pic>
      <p:pic>
        <p:nvPicPr>
          <p:cNvPr id="14" name="Юбка" descr="юб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028384" y="1916832"/>
            <a:ext cx="899592" cy="899592"/>
          </a:xfrm>
          <a:prstGeom prst="rect">
            <a:avLst/>
          </a:prstGeom>
        </p:spPr>
      </p:pic>
      <p:pic>
        <p:nvPicPr>
          <p:cNvPr id="15" name="Кофта" descr="кофт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28184" y="1772816"/>
            <a:ext cx="864096" cy="1036915"/>
          </a:xfrm>
          <a:prstGeom prst="rect">
            <a:avLst/>
          </a:prstGeom>
        </p:spPr>
      </p:pic>
      <p:pic>
        <p:nvPicPr>
          <p:cNvPr id="16" name="Туфли" descr="D:\11111111111111111111 картинки\туфли.png"/>
          <p:cNvPicPr>
            <a:picLocks noChangeAspect="1" noChangeArrowheads="1"/>
          </p:cNvPicPr>
          <p:nvPr/>
        </p:nvPicPr>
        <p:blipFill>
          <a:blip r:embed="rId12" cstate="print"/>
          <a:srcRect l="3642" t="16887" r="1986" b="3642"/>
          <a:stretch>
            <a:fillRect/>
          </a:stretch>
        </p:blipFill>
        <p:spPr bwMode="auto">
          <a:xfrm>
            <a:off x="8388424" y="764705"/>
            <a:ext cx="564826" cy="475642"/>
          </a:xfrm>
          <a:prstGeom prst="rect">
            <a:avLst/>
          </a:prstGeom>
          <a:noFill/>
        </p:spPr>
      </p:pic>
      <p:pic>
        <p:nvPicPr>
          <p:cNvPr id="17" name="Шапка дев" descr="шапка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18942" y="3717032"/>
            <a:ext cx="553021" cy="576064"/>
          </a:xfrm>
          <a:prstGeom prst="rect">
            <a:avLst/>
          </a:prstGeom>
        </p:spPr>
      </p:pic>
      <p:pic>
        <p:nvPicPr>
          <p:cNvPr id="18" name="Пальто" descr="пальто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835696" y="1700808"/>
            <a:ext cx="1080120" cy="1080120"/>
          </a:xfrm>
          <a:prstGeom prst="rect">
            <a:avLst/>
          </a:prstGeom>
        </p:spPr>
      </p:pic>
      <p:pic>
        <p:nvPicPr>
          <p:cNvPr id="19" name="Куртка" descr="D:\11111111111111111111 картинки\17_УКРкуртка.png"/>
          <p:cNvPicPr>
            <a:picLocks noChangeAspect="1" noChangeArrowheads="1"/>
          </p:cNvPicPr>
          <p:nvPr/>
        </p:nvPicPr>
        <p:blipFill>
          <a:blip r:embed="rId15" cstate="print"/>
          <a:srcRect b="24895"/>
          <a:stretch>
            <a:fillRect/>
          </a:stretch>
        </p:blipFill>
        <p:spPr bwMode="auto">
          <a:xfrm>
            <a:off x="3779912" y="548680"/>
            <a:ext cx="1224136" cy="919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7428E-6 L 0.45105 0.632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0" y="31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9.43571E-7 L 0.08125 0.6202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0" y="31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008E-7 L -0.37708 0.1702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00" y="8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0301 L -0.51754 0.6322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00" y="31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19056E-6 L -0.41753 0.6269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00" y="31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52451E-6 L -0.62396 0.201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00" y="10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7 0.0081 L -0.2302 0.4433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0" y="21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3784E-6 L 0.15469 0.21832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0" y="10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55227E-6 L -0.07274 0.2465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0" y="12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5578E-6 L 0.51406 -0.3459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00" y="-17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-0.00393 L -0.21649 0.2682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0" y="13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16466E-6 L 0.43541 0.1181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00" y="5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23528" y="6237312"/>
            <a:ext cx="4421916" cy="46166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uk-UA" sz="24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Знайдіть кожній речі своє місце.</a:t>
            </a:r>
            <a:endParaRPr kumimoji="0" lang="uk-UA" sz="240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715272" y="6215082"/>
            <a:ext cx="357190" cy="357190"/>
          </a:xfrm>
          <a:prstGeom prst="actionButtonBackPrevious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143900" y="6215082"/>
            <a:ext cx="357190" cy="357190"/>
          </a:xfrm>
          <a:prstGeom prst="actionButtonHom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9999">
                <a:schemeClr val="accent4">
                  <a:lumMod val="40000"/>
                  <a:lumOff val="60000"/>
                </a:schemeClr>
              </a:gs>
              <a:gs pos="7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шаф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260648"/>
            <a:ext cx="4752528" cy="4752528"/>
          </a:xfrm>
          <a:prstGeom prst="rect">
            <a:avLst/>
          </a:prstGeom>
        </p:spPr>
      </p:pic>
      <p:pic>
        <p:nvPicPr>
          <p:cNvPr id="7" name="Рисунок 6" descr="шляпк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80357" y="764704"/>
            <a:ext cx="915852" cy="576064"/>
          </a:xfrm>
          <a:prstGeom prst="rect">
            <a:avLst/>
          </a:prstGeom>
        </p:spPr>
      </p:pic>
      <p:pic>
        <p:nvPicPr>
          <p:cNvPr id="8" name="Кофта" descr="Кофта 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1916832"/>
            <a:ext cx="914355" cy="914355"/>
          </a:xfrm>
          <a:prstGeom prst="rect">
            <a:avLst/>
          </a:prstGeom>
        </p:spPr>
      </p:pic>
      <p:pic>
        <p:nvPicPr>
          <p:cNvPr id="9" name="Сапоги желтые" descr="сапоги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27784" y="3429000"/>
            <a:ext cx="808365" cy="808365"/>
          </a:xfrm>
          <a:prstGeom prst="rect">
            <a:avLst/>
          </a:prstGeom>
        </p:spPr>
      </p:pic>
      <p:pic>
        <p:nvPicPr>
          <p:cNvPr id="10" name="Шапка" descr="Шапка 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80312" y="1340768"/>
            <a:ext cx="1008112" cy="1008112"/>
          </a:xfrm>
          <a:prstGeom prst="rect">
            <a:avLst/>
          </a:prstGeom>
        </p:spPr>
      </p:pic>
      <p:pic>
        <p:nvPicPr>
          <p:cNvPr id="11" name="Шапка 2" descr="шапк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9592" y="2852936"/>
            <a:ext cx="648072" cy="636416"/>
          </a:xfrm>
          <a:prstGeom prst="rect">
            <a:avLst/>
          </a:prstGeom>
        </p:spPr>
      </p:pic>
      <p:pic>
        <p:nvPicPr>
          <p:cNvPr id="12" name="Футболка" descr="футболка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5536" y="1844824"/>
            <a:ext cx="837793" cy="837793"/>
          </a:xfrm>
          <a:prstGeom prst="rect">
            <a:avLst/>
          </a:prstGeom>
        </p:spPr>
      </p:pic>
      <p:pic>
        <p:nvPicPr>
          <p:cNvPr id="15" name="Рубашка" descr="рубаш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27584" y="4869160"/>
            <a:ext cx="864096" cy="864096"/>
          </a:xfrm>
          <a:prstGeom prst="rect">
            <a:avLst/>
          </a:prstGeom>
        </p:spPr>
      </p:pic>
      <p:pic>
        <p:nvPicPr>
          <p:cNvPr id="16" name="Штаны" descr="D:\11111111111111111111 картинки\9дж.png"/>
          <p:cNvPicPr>
            <a:picLocks noChangeAspect="1" noChangeArrowheads="1"/>
          </p:cNvPicPr>
          <p:nvPr/>
        </p:nvPicPr>
        <p:blipFill>
          <a:blip r:embed="rId11" cstate="print"/>
          <a:srcRect l="25441" t="4660" r="4660" b="2770"/>
          <a:stretch>
            <a:fillRect/>
          </a:stretch>
        </p:blipFill>
        <p:spPr bwMode="auto">
          <a:xfrm>
            <a:off x="7524328" y="4797152"/>
            <a:ext cx="646455" cy="856116"/>
          </a:xfrm>
          <a:prstGeom prst="rect">
            <a:avLst/>
          </a:prstGeom>
          <a:noFill/>
        </p:spPr>
      </p:pic>
      <p:pic>
        <p:nvPicPr>
          <p:cNvPr id="17" name="Шляпа" descr="D:\11111111111111111111 картинки\6шляпа.png"/>
          <p:cNvPicPr>
            <a:picLocks noChangeAspect="1" noChangeArrowheads="1"/>
          </p:cNvPicPr>
          <p:nvPr/>
        </p:nvPicPr>
        <p:blipFill>
          <a:blip r:embed="rId12" cstate="print"/>
          <a:srcRect t="40741"/>
          <a:stretch>
            <a:fillRect/>
          </a:stretch>
        </p:blipFill>
        <p:spPr bwMode="auto">
          <a:xfrm>
            <a:off x="899592" y="1052736"/>
            <a:ext cx="741585" cy="439458"/>
          </a:xfrm>
          <a:prstGeom prst="rect">
            <a:avLst/>
          </a:prstGeom>
          <a:noFill/>
        </p:spPr>
      </p:pic>
      <p:pic>
        <p:nvPicPr>
          <p:cNvPr id="19" name="Кросы" descr="D:\11111111111111111111 картинки\2748.png"/>
          <p:cNvPicPr>
            <a:picLocks noChangeAspect="1" noChangeArrowheads="1"/>
          </p:cNvPicPr>
          <p:nvPr/>
        </p:nvPicPr>
        <p:blipFill>
          <a:blip r:embed="rId13" cstate="print"/>
          <a:srcRect l="17460" t="31884" b="6339"/>
          <a:stretch>
            <a:fillRect/>
          </a:stretch>
        </p:blipFill>
        <p:spPr bwMode="auto">
          <a:xfrm>
            <a:off x="3995936" y="5157192"/>
            <a:ext cx="1302071" cy="569224"/>
          </a:xfrm>
          <a:prstGeom prst="rect">
            <a:avLst/>
          </a:prstGeom>
          <a:noFill/>
        </p:spPr>
      </p:pic>
      <p:pic>
        <p:nvPicPr>
          <p:cNvPr id="20" name="Сапоги" descr="D:\11111111111111111111 картинки\16 copсапогиy.png"/>
          <p:cNvPicPr>
            <a:picLocks noChangeAspect="1" noChangeArrowheads="1"/>
          </p:cNvPicPr>
          <p:nvPr/>
        </p:nvPicPr>
        <p:blipFill>
          <a:blip r:embed="rId14" cstate="print"/>
          <a:srcRect l="1492" t="13930"/>
          <a:stretch>
            <a:fillRect/>
          </a:stretch>
        </p:blipFill>
        <p:spPr bwMode="auto">
          <a:xfrm>
            <a:off x="7668344" y="3140968"/>
            <a:ext cx="790641" cy="690812"/>
          </a:xfrm>
          <a:prstGeom prst="rect">
            <a:avLst/>
          </a:prstGeom>
          <a:noFill/>
        </p:spPr>
      </p:pic>
      <p:pic>
        <p:nvPicPr>
          <p:cNvPr id="21" name="Сланцы" descr="D:\11111111111111111111 картинки\15сла.png"/>
          <p:cNvPicPr>
            <a:picLocks noChangeAspect="1" noChangeArrowheads="1"/>
          </p:cNvPicPr>
          <p:nvPr/>
        </p:nvPicPr>
        <p:blipFill>
          <a:blip r:embed="rId15" cstate="print"/>
          <a:srcRect l="1055" b="25528"/>
          <a:stretch>
            <a:fillRect/>
          </a:stretch>
        </p:blipFill>
        <p:spPr bwMode="auto">
          <a:xfrm>
            <a:off x="827584" y="3789040"/>
            <a:ext cx="829986" cy="624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32969 -0.0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00" y="-1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41337 -0.2981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0" y="-14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48148E-6 L -0.18889 -0.1048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-5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0.25347 0.012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0" y="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33333E-6 L 0.32292 -0.4199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0" y="-21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L -0.27934 -0.3983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0" y="-19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33333E-6 L 0.30122 -0.0243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0" y="-12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05486 -0.2199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-11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-0.20851 0.0546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0" y="2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6752</TotalTime>
  <Words>31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Osnova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Yura</dc:creator>
  <cp:lastModifiedBy>Home</cp:lastModifiedBy>
  <cp:revision>72</cp:revision>
  <dcterms:created xsi:type="dcterms:W3CDTF">2015-04-14T09:30:29Z</dcterms:created>
  <dcterms:modified xsi:type="dcterms:W3CDTF">2015-06-24T19:33:45Z</dcterms:modified>
</cp:coreProperties>
</file>