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1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1027" t="66263" r="82859" b="12299"/>
          <a:stretch>
            <a:fillRect/>
          </a:stretch>
        </p:blipFill>
        <p:spPr bwMode="auto">
          <a:xfrm>
            <a:off x="6616162" y="642918"/>
            <a:ext cx="2242118" cy="1571636"/>
          </a:xfrm>
          <a:prstGeom prst="rect">
            <a:avLst/>
          </a:prstGeom>
          <a:noFill/>
        </p:spPr>
      </p:pic>
      <p:pic>
        <p:nvPicPr>
          <p:cNvPr id="12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2859" t="11693" r="1682" b="62157"/>
          <a:stretch>
            <a:fillRect/>
          </a:stretch>
        </p:blipFill>
        <p:spPr bwMode="auto">
          <a:xfrm>
            <a:off x="4202438" y="571480"/>
            <a:ext cx="2084074" cy="1857388"/>
          </a:xfrm>
          <a:prstGeom prst="rect">
            <a:avLst/>
          </a:prstGeom>
          <a:noFill/>
        </p:spPr>
      </p:pic>
      <p:pic>
        <p:nvPicPr>
          <p:cNvPr id="13" name="полотенце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3791" t="60416" r="2078" b="8031"/>
          <a:stretch>
            <a:fillRect/>
          </a:stretch>
        </p:blipFill>
        <p:spPr bwMode="auto">
          <a:xfrm>
            <a:off x="714348" y="3143248"/>
            <a:ext cx="2428892" cy="285752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14810" y="3286124"/>
            <a:ext cx="44291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Мию, </a:t>
            </a: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мию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без жалю.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Мию там, де брудно.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Цю роботу я люблю,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від неї худну.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8" name="паста" descr="D:\11111111111111111111 картинки\зуб щетка 9.png"/>
          <p:cNvPicPr>
            <a:picLocks noChangeAspect="1" noChangeArrowheads="1"/>
          </p:cNvPicPr>
          <p:nvPr/>
        </p:nvPicPr>
        <p:blipFill>
          <a:blip r:embed="rId5" cstate="print"/>
          <a:srcRect l="58566" t="1459" r="2411"/>
          <a:stretch>
            <a:fillRect/>
          </a:stretch>
        </p:blipFill>
        <p:spPr bwMode="auto">
          <a:xfrm>
            <a:off x="622953" y="390530"/>
            <a:ext cx="948651" cy="2395528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2000232" y="571480"/>
            <a:ext cx="2000264" cy="164307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711" t="11693" r="83886" b="64920"/>
          <a:stretch>
            <a:fillRect/>
          </a:stretch>
        </p:blipFill>
        <p:spPr bwMode="auto">
          <a:xfrm>
            <a:off x="2053810" y="628630"/>
            <a:ext cx="1803810" cy="14430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1027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711" t="11693" r="83886" b="64920"/>
          <a:stretch>
            <a:fillRect/>
          </a:stretch>
        </p:blipFill>
        <p:spPr bwMode="auto">
          <a:xfrm>
            <a:off x="2053810" y="628630"/>
            <a:ext cx="1803810" cy="1443048"/>
          </a:xfrm>
          <a:prstGeom prst="rect">
            <a:avLst/>
          </a:prstGeom>
          <a:noFill/>
        </p:spPr>
      </p:pic>
      <p:pic>
        <p:nvPicPr>
          <p:cNvPr id="11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1027" t="66263" r="82859" b="12299"/>
          <a:stretch>
            <a:fillRect/>
          </a:stretch>
        </p:blipFill>
        <p:spPr bwMode="auto">
          <a:xfrm>
            <a:off x="6616162" y="642918"/>
            <a:ext cx="2242118" cy="1571636"/>
          </a:xfrm>
          <a:prstGeom prst="rect">
            <a:avLst/>
          </a:prstGeom>
          <a:noFill/>
        </p:spPr>
      </p:pic>
      <p:pic>
        <p:nvPicPr>
          <p:cNvPr id="12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2859" t="11693" r="1682" b="62157"/>
          <a:stretch>
            <a:fillRect/>
          </a:stretch>
        </p:blipFill>
        <p:spPr bwMode="auto">
          <a:xfrm>
            <a:off x="4202438" y="571480"/>
            <a:ext cx="2084074" cy="185738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14810" y="3286125"/>
            <a:ext cx="44291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Витирають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залюбки</a:t>
            </a:r>
            <a:endParaRPr lang="ru-RU" sz="3200" b="1" dirty="0" smtClean="0">
              <a:solidFill>
                <a:srgbClr val="00B05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Ноги, руки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малюки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Витирають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щічки</a:t>
            </a:r>
            <a:endParaRPr lang="ru-RU" sz="3200" b="1" dirty="0" smtClean="0">
              <a:solidFill>
                <a:srgbClr val="00B05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Павлик та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Марічка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паста" descr="D:\11111111111111111111 картинки\зуб щетка 9.png"/>
          <p:cNvPicPr>
            <a:picLocks noChangeAspect="1" noChangeArrowheads="1"/>
          </p:cNvPicPr>
          <p:nvPr/>
        </p:nvPicPr>
        <p:blipFill>
          <a:blip r:embed="rId5" cstate="print"/>
          <a:srcRect l="58566" t="1459" r="2411"/>
          <a:stretch>
            <a:fillRect/>
          </a:stretch>
        </p:blipFill>
        <p:spPr bwMode="auto">
          <a:xfrm>
            <a:off x="622953" y="390530"/>
            <a:ext cx="948651" cy="2395528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642910" y="3143248"/>
            <a:ext cx="2643206" cy="2928958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омой 16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полотенце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3791" t="60416" r="2078" b="8031"/>
          <a:stretch>
            <a:fillRect/>
          </a:stretch>
        </p:blipFill>
        <p:spPr bwMode="auto">
          <a:xfrm>
            <a:off x="714348" y="3143248"/>
            <a:ext cx="2428892" cy="28575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27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711" t="11693" r="83886" b="64920"/>
          <a:stretch>
            <a:fillRect/>
          </a:stretch>
        </p:blipFill>
        <p:spPr bwMode="auto">
          <a:xfrm>
            <a:off x="2053810" y="628630"/>
            <a:ext cx="1803810" cy="1443048"/>
          </a:xfrm>
          <a:prstGeom prst="rect">
            <a:avLst/>
          </a:prstGeom>
          <a:noFill/>
        </p:spPr>
      </p:pic>
      <p:pic>
        <p:nvPicPr>
          <p:cNvPr id="12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2859" t="11693" r="1682" b="62157"/>
          <a:stretch>
            <a:fillRect/>
          </a:stretch>
        </p:blipFill>
        <p:spPr bwMode="auto">
          <a:xfrm>
            <a:off x="4202438" y="571480"/>
            <a:ext cx="2084074" cy="1857388"/>
          </a:xfrm>
          <a:prstGeom prst="rect">
            <a:avLst/>
          </a:prstGeom>
          <a:noFill/>
        </p:spPr>
      </p:pic>
      <p:pic>
        <p:nvPicPr>
          <p:cNvPr id="13" name="полотенце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3791" t="60416" r="2078" b="8031"/>
          <a:stretch>
            <a:fillRect/>
          </a:stretch>
        </p:blipFill>
        <p:spPr bwMode="auto">
          <a:xfrm>
            <a:off x="714348" y="3143248"/>
            <a:ext cx="2428892" cy="285752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14810" y="3286125"/>
            <a:ext cx="457203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Чищу зубки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кожен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день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Дуже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добре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швидко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Мені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цьому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допоможе</a:t>
            </a:r>
            <a:endParaRPr lang="ru-RU" sz="3200" b="1" dirty="0" smtClean="0">
              <a:solidFill>
                <a:srgbClr val="00B05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Моя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зубна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паста" descr="D:\11111111111111111111 картинки\зуб щетка 9.png"/>
          <p:cNvPicPr>
            <a:picLocks noChangeAspect="1" noChangeArrowheads="1"/>
          </p:cNvPicPr>
          <p:nvPr/>
        </p:nvPicPr>
        <p:blipFill>
          <a:blip r:embed="rId5" cstate="print"/>
          <a:srcRect l="58566" t="1459" r="2411"/>
          <a:stretch>
            <a:fillRect/>
          </a:stretch>
        </p:blipFill>
        <p:spPr bwMode="auto">
          <a:xfrm>
            <a:off x="622953" y="390530"/>
            <a:ext cx="948651" cy="2395528"/>
          </a:xfrm>
          <a:prstGeom prst="rect">
            <a:avLst/>
          </a:prstGeom>
          <a:noFill/>
        </p:spPr>
      </p:pic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00794" y="500042"/>
            <a:ext cx="2500362" cy="178595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1027" t="66263" r="82859" b="12299"/>
          <a:stretch>
            <a:fillRect/>
          </a:stretch>
        </p:blipFill>
        <p:spPr bwMode="auto">
          <a:xfrm>
            <a:off x="6616162" y="642918"/>
            <a:ext cx="2242118" cy="15716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27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711" t="11693" r="83886" b="64920"/>
          <a:stretch>
            <a:fillRect/>
          </a:stretch>
        </p:blipFill>
        <p:spPr bwMode="auto">
          <a:xfrm>
            <a:off x="2053810" y="628630"/>
            <a:ext cx="1803810" cy="1443048"/>
          </a:xfrm>
          <a:prstGeom prst="rect">
            <a:avLst/>
          </a:prstGeom>
          <a:noFill/>
        </p:spPr>
      </p:pic>
      <p:pic>
        <p:nvPicPr>
          <p:cNvPr id="11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1027" t="66263" r="82859" b="12299"/>
          <a:stretch>
            <a:fillRect/>
          </a:stretch>
        </p:blipFill>
        <p:spPr bwMode="auto">
          <a:xfrm>
            <a:off x="6616162" y="642918"/>
            <a:ext cx="2242118" cy="1571636"/>
          </a:xfrm>
          <a:prstGeom prst="rect">
            <a:avLst/>
          </a:prstGeom>
          <a:noFill/>
        </p:spPr>
      </p:pic>
      <p:pic>
        <p:nvPicPr>
          <p:cNvPr id="12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2859" t="11693" r="1682" b="62157"/>
          <a:stretch>
            <a:fillRect/>
          </a:stretch>
        </p:blipFill>
        <p:spPr bwMode="auto">
          <a:xfrm>
            <a:off x="4202438" y="571480"/>
            <a:ext cx="2084074" cy="1857388"/>
          </a:xfrm>
          <a:prstGeom prst="rect">
            <a:avLst/>
          </a:prstGeom>
          <a:noFill/>
        </p:spPr>
      </p:pic>
      <p:pic>
        <p:nvPicPr>
          <p:cNvPr id="13" name="полотенце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3791" t="60416" r="2078" b="8031"/>
          <a:stretch>
            <a:fillRect/>
          </a:stretch>
        </p:blipFill>
        <p:spPr bwMode="auto">
          <a:xfrm>
            <a:off x="714348" y="3143248"/>
            <a:ext cx="2428892" cy="285752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357586" y="2793683"/>
            <a:ext cx="564357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Будуть зубки здоровенькі —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почищу їх гарненько.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Візьму в руки зубну щітку,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Густу і пухнасту.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 крім цього треба, дітки?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Ще і зубну…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58" y="285728"/>
            <a:ext cx="1500198" cy="264320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паста" descr="D:\11111111111111111111 картинки\зуб щетка 9.png"/>
          <p:cNvPicPr>
            <a:picLocks noChangeAspect="1" noChangeArrowheads="1"/>
          </p:cNvPicPr>
          <p:nvPr/>
        </p:nvPicPr>
        <p:blipFill>
          <a:blip r:embed="rId5" cstate="print"/>
          <a:srcRect l="58566" t="1459" r="2411"/>
          <a:stretch>
            <a:fillRect/>
          </a:stretch>
        </p:blipFill>
        <p:spPr bwMode="auto">
          <a:xfrm>
            <a:off x="622953" y="390530"/>
            <a:ext cx="948651" cy="23955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  <p:bldLst>
      <p:bldP spid="1027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711" t="11693" r="83886" b="64920"/>
          <a:stretch>
            <a:fillRect/>
          </a:stretch>
        </p:blipFill>
        <p:spPr bwMode="auto">
          <a:xfrm>
            <a:off x="2053810" y="628630"/>
            <a:ext cx="1803810" cy="1443048"/>
          </a:xfrm>
          <a:prstGeom prst="rect">
            <a:avLst/>
          </a:prstGeom>
          <a:noFill/>
        </p:spPr>
      </p:pic>
      <p:pic>
        <p:nvPicPr>
          <p:cNvPr id="11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1027" t="66263" r="82859" b="12299"/>
          <a:stretch>
            <a:fillRect/>
          </a:stretch>
        </p:blipFill>
        <p:spPr bwMode="auto">
          <a:xfrm>
            <a:off x="6616162" y="642918"/>
            <a:ext cx="2242118" cy="1571636"/>
          </a:xfrm>
          <a:prstGeom prst="rect">
            <a:avLst/>
          </a:prstGeom>
          <a:noFill/>
        </p:spPr>
      </p:pic>
      <p:pic>
        <p:nvPicPr>
          <p:cNvPr id="13" name="полотенце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3791" t="60416" r="2078" b="8031"/>
          <a:stretch>
            <a:fillRect/>
          </a:stretch>
        </p:blipFill>
        <p:spPr bwMode="auto">
          <a:xfrm>
            <a:off x="714348" y="3143248"/>
            <a:ext cx="2428892" cy="285752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3372" y="2793682"/>
            <a:ext cx="471490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Він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зачісках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мастак,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причеше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гарно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так.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Розчесав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волосся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200" b="1" dirty="0" smtClean="0">
              <a:solidFill>
                <a:srgbClr val="00B05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давно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вже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повелося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охайний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молодець</a:t>
            </a:r>
            <a:endParaRPr lang="ru-RU" sz="3200" b="1" dirty="0" smtClean="0">
              <a:solidFill>
                <a:srgbClr val="00B05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Той,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паста" descr="D:\11111111111111111111 картинки\зуб щетка 9.png"/>
          <p:cNvPicPr>
            <a:picLocks noChangeAspect="1" noChangeArrowheads="1"/>
          </p:cNvPicPr>
          <p:nvPr/>
        </p:nvPicPr>
        <p:blipFill>
          <a:blip r:embed="rId5" cstate="print"/>
          <a:srcRect l="58566" t="1459" r="2411"/>
          <a:stretch>
            <a:fillRect/>
          </a:stretch>
        </p:blipFill>
        <p:spPr bwMode="auto">
          <a:xfrm>
            <a:off x="622953" y="390530"/>
            <a:ext cx="948651" cy="2395528"/>
          </a:xfrm>
          <a:prstGeom prst="rect">
            <a:avLst/>
          </a:prstGeom>
          <a:noFill/>
        </p:spPr>
      </p:pic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43372" y="500042"/>
            <a:ext cx="2286016" cy="207170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2859" t="11693" r="1682" b="62157"/>
          <a:stretch>
            <a:fillRect/>
          </a:stretch>
        </p:blipFill>
        <p:spPr bwMode="auto">
          <a:xfrm>
            <a:off x="4202438" y="571480"/>
            <a:ext cx="2084074" cy="18573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27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64662" y="6143644"/>
            <a:ext cx="441608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зайве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4282" y="214290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2143116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14282" y="4071942"/>
            <a:ext cx="8715436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711" t="11693" r="83886" b="64920"/>
          <a:stretch>
            <a:fillRect/>
          </a:stretch>
        </p:blipFill>
        <p:spPr bwMode="auto">
          <a:xfrm>
            <a:off x="410736" y="414316"/>
            <a:ext cx="1803810" cy="1443048"/>
          </a:xfrm>
          <a:prstGeom prst="rect">
            <a:avLst/>
          </a:prstGeom>
          <a:noFill/>
        </p:spPr>
      </p:pic>
      <p:pic>
        <p:nvPicPr>
          <p:cNvPr id="26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1027" t="66263" r="82859" b="12299"/>
          <a:stretch>
            <a:fillRect/>
          </a:stretch>
        </p:blipFill>
        <p:spPr bwMode="auto">
          <a:xfrm>
            <a:off x="6429388" y="357166"/>
            <a:ext cx="2242118" cy="1571636"/>
          </a:xfrm>
          <a:prstGeom prst="rect">
            <a:avLst/>
          </a:prstGeom>
          <a:noFill/>
        </p:spPr>
      </p:pic>
      <p:pic>
        <p:nvPicPr>
          <p:cNvPr id="27" name="паста" descr="D:\11111111111111111111 картинки\зуб щетка 9.png"/>
          <p:cNvPicPr>
            <a:picLocks noChangeAspect="1" noChangeArrowheads="1"/>
          </p:cNvPicPr>
          <p:nvPr/>
        </p:nvPicPr>
        <p:blipFill>
          <a:blip r:embed="rId5" cstate="print"/>
          <a:srcRect l="58566" t="1459" r="2411"/>
          <a:stretch>
            <a:fillRect/>
          </a:stretch>
        </p:blipFill>
        <p:spPr bwMode="auto">
          <a:xfrm rot="5400000">
            <a:off x="3185662" y="-9082"/>
            <a:ext cx="948651" cy="2395528"/>
          </a:xfrm>
          <a:prstGeom prst="rect">
            <a:avLst/>
          </a:prstGeom>
          <a:noFill/>
        </p:spPr>
      </p:pic>
      <p:pic>
        <p:nvPicPr>
          <p:cNvPr id="3073" name="Конфета" descr="D:\11111111111111111111 картинки\конфета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5442" y="285728"/>
            <a:ext cx="866756" cy="1643074"/>
          </a:xfrm>
          <a:prstGeom prst="rect">
            <a:avLst/>
          </a:prstGeom>
          <a:noFill/>
        </p:spPr>
      </p:pic>
      <p:pic>
        <p:nvPicPr>
          <p:cNvPr id="3074" name="носов" descr="D:\11111111111111111111 картинки\1850 copy111.png"/>
          <p:cNvPicPr>
            <a:picLocks noChangeAspect="1" noChangeArrowheads="1"/>
          </p:cNvPicPr>
          <p:nvPr/>
        </p:nvPicPr>
        <p:blipFill>
          <a:blip r:embed="rId7" cstate="print"/>
          <a:srcRect t="27492"/>
          <a:stretch>
            <a:fillRect/>
          </a:stretch>
        </p:blipFill>
        <p:spPr bwMode="auto">
          <a:xfrm>
            <a:off x="2659860" y="2439431"/>
            <a:ext cx="1857388" cy="1346759"/>
          </a:xfrm>
          <a:prstGeom prst="rect">
            <a:avLst/>
          </a:prstGeom>
          <a:noFill/>
        </p:spPr>
      </p:pic>
      <p:pic>
        <p:nvPicPr>
          <p:cNvPr id="28" name="полотенце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3791" t="60416" r="2078" b="8031"/>
          <a:stretch>
            <a:fillRect/>
          </a:stretch>
        </p:blipFill>
        <p:spPr bwMode="auto">
          <a:xfrm rot="5400000">
            <a:off x="686973" y="2027617"/>
            <a:ext cx="1500196" cy="2016949"/>
          </a:xfrm>
          <a:prstGeom prst="rect">
            <a:avLst/>
          </a:prstGeom>
          <a:noFill/>
        </p:spPr>
      </p:pic>
      <p:pic>
        <p:nvPicPr>
          <p:cNvPr id="29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4" cstate="print"/>
          <a:srcRect l="82859" t="11693" r="1682" b="62157"/>
          <a:stretch>
            <a:fillRect/>
          </a:stretch>
        </p:blipFill>
        <p:spPr bwMode="auto">
          <a:xfrm>
            <a:off x="4731562" y="2202268"/>
            <a:ext cx="1857388" cy="1655359"/>
          </a:xfrm>
          <a:prstGeom prst="rect">
            <a:avLst/>
          </a:prstGeom>
          <a:noFill/>
        </p:spPr>
      </p:pic>
      <p:pic>
        <p:nvPicPr>
          <p:cNvPr id="3075" name="сал бум" descr="D:\11111111111111111111 картинки\8 (1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3264" y="2285992"/>
            <a:ext cx="1861883" cy="1554169"/>
          </a:xfrm>
          <a:prstGeom prst="rect">
            <a:avLst/>
          </a:prstGeom>
          <a:noFill/>
        </p:spPr>
      </p:pic>
      <p:pic>
        <p:nvPicPr>
          <p:cNvPr id="3077" name="мочалка" descr="D:\11111111111111111111 картинки\40vjx.png"/>
          <p:cNvPicPr>
            <a:picLocks noChangeAspect="1" noChangeArrowheads="1"/>
          </p:cNvPicPr>
          <p:nvPr/>
        </p:nvPicPr>
        <p:blipFill>
          <a:blip r:embed="rId9" cstate="print"/>
          <a:srcRect r="276" b="8563"/>
          <a:stretch>
            <a:fillRect/>
          </a:stretch>
        </p:blipFill>
        <p:spPr bwMode="auto">
          <a:xfrm>
            <a:off x="5643570" y="4214422"/>
            <a:ext cx="1714512" cy="1572032"/>
          </a:xfrm>
          <a:prstGeom prst="rect">
            <a:avLst/>
          </a:prstGeom>
          <a:noFill/>
        </p:spPr>
      </p:pic>
      <p:pic>
        <p:nvPicPr>
          <p:cNvPr id="3078" name="веник" descr="D:\11111111111111111111 картинки\веник 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400000" flipV="1">
            <a:off x="988471" y="3654943"/>
            <a:ext cx="1332280" cy="2594905"/>
          </a:xfrm>
          <a:prstGeom prst="rect">
            <a:avLst/>
          </a:prstGeom>
          <a:noFill/>
        </p:spPr>
      </p:pic>
      <p:pic>
        <p:nvPicPr>
          <p:cNvPr id="3079" name="мыло 2" descr="D:\11111111111111111111 картинки\мыло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14678" y="4286256"/>
            <a:ext cx="2189163" cy="1477963"/>
          </a:xfrm>
          <a:prstGeom prst="rect">
            <a:avLst/>
          </a:prstGeom>
          <a:noFill/>
        </p:spPr>
      </p:pic>
      <p:pic>
        <p:nvPicPr>
          <p:cNvPr id="3080" name="шампунь" descr="D:\11111111111111111111 картинки\3019.png"/>
          <p:cNvPicPr>
            <a:picLocks noChangeAspect="1" noChangeArrowheads="1"/>
          </p:cNvPicPr>
          <p:nvPr/>
        </p:nvPicPr>
        <p:blipFill>
          <a:blip r:embed="rId12" cstate="print"/>
          <a:srcRect l="2501" r="42815" b="1703"/>
          <a:stretch>
            <a:fillRect/>
          </a:stretch>
        </p:blipFill>
        <p:spPr bwMode="auto">
          <a:xfrm>
            <a:off x="7587032" y="4143380"/>
            <a:ext cx="914058" cy="164307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812705" y="6182045"/>
            <a:ext cx="4803046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Визначте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чого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потрібне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318365" y="357165"/>
            <a:ext cx="2181933" cy="1643075"/>
            <a:chOff x="285720" y="214289"/>
            <a:chExt cx="2181933" cy="1643075"/>
          </a:xfrm>
        </p:grpSpPr>
        <p:pic>
          <p:nvPicPr>
            <p:cNvPr id="2049" name="Picture 1" descr="D:\11111111111111111111 картинки\Рука пальцы 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5720" y="357166"/>
              <a:ext cx="1396115" cy="1500198"/>
            </a:xfrm>
            <a:prstGeom prst="rect">
              <a:avLst/>
            </a:prstGeom>
            <a:noFill/>
          </p:spPr>
        </p:pic>
        <p:pic>
          <p:nvPicPr>
            <p:cNvPr id="20" name="Picture 1" descr="D:\11111111111111111111 картинки\Рука пальцы 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1071538" y="214289"/>
              <a:ext cx="1396115" cy="1500198"/>
            </a:xfrm>
            <a:prstGeom prst="rect">
              <a:avLst/>
            </a:prstGeom>
            <a:noFill/>
          </p:spPr>
        </p:pic>
      </p:grpSp>
      <p:pic>
        <p:nvPicPr>
          <p:cNvPr id="2051" name="рот" descr="D:\11111111111111111111 картинки\мальчик рот copy.png"/>
          <p:cNvPicPr>
            <a:picLocks noChangeAspect="1" noChangeArrowheads="1"/>
          </p:cNvPicPr>
          <p:nvPr/>
        </p:nvPicPr>
        <p:blipFill>
          <a:blip r:embed="rId4" cstate="print"/>
          <a:srcRect l="7458" t="54727" r="5882" b="7458"/>
          <a:stretch>
            <a:fillRect/>
          </a:stretch>
        </p:blipFill>
        <p:spPr bwMode="auto">
          <a:xfrm>
            <a:off x="2928926" y="785794"/>
            <a:ext cx="2128257" cy="928694"/>
          </a:xfrm>
          <a:prstGeom prst="rect">
            <a:avLst/>
          </a:prstGeom>
          <a:noFill/>
        </p:spPr>
      </p:pic>
      <p:pic>
        <p:nvPicPr>
          <p:cNvPr id="2052" name="ухо" descr="D:\11111111111111111111 картинки\мальчик ухо copy.png"/>
          <p:cNvPicPr>
            <a:picLocks noChangeAspect="1" noChangeArrowheads="1"/>
          </p:cNvPicPr>
          <p:nvPr/>
        </p:nvPicPr>
        <p:blipFill>
          <a:blip r:embed="rId5" cstate="print"/>
          <a:srcRect l="31585" t="3125" r="4799" b="4799"/>
          <a:stretch>
            <a:fillRect/>
          </a:stretch>
        </p:blipFill>
        <p:spPr bwMode="auto">
          <a:xfrm>
            <a:off x="5357818" y="357166"/>
            <a:ext cx="987143" cy="1428760"/>
          </a:xfrm>
          <a:prstGeom prst="rect">
            <a:avLst/>
          </a:prstGeom>
          <a:noFill/>
        </p:spPr>
      </p:pic>
      <p:pic>
        <p:nvPicPr>
          <p:cNvPr id="2053" name="волосы" descr="D:\11111111111111111111 картинки\девочка голова 9.png"/>
          <p:cNvPicPr>
            <a:picLocks noChangeAspect="1" noChangeArrowheads="1"/>
          </p:cNvPicPr>
          <p:nvPr/>
        </p:nvPicPr>
        <p:blipFill>
          <a:blip r:embed="rId6" cstate="print"/>
          <a:srcRect b="22519"/>
          <a:stretch>
            <a:fillRect/>
          </a:stretch>
        </p:blipFill>
        <p:spPr bwMode="auto">
          <a:xfrm flipH="1">
            <a:off x="6715139" y="285728"/>
            <a:ext cx="2145247" cy="1714512"/>
          </a:xfrm>
          <a:prstGeom prst="rect">
            <a:avLst/>
          </a:prstGeom>
          <a:noFill/>
        </p:spPr>
      </p:pic>
      <p:pic>
        <p:nvPicPr>
          <p:cNvPr id="24" name="мыло" descr="D:\11111111111111111111 картинки\141.png"/>
          <p:cNvPicPr>
            <a:picLocks noChangeAspect="1" noChangeArrowheads="1"/>
          </p:cNvPicPr>
          <p:nvPr/>
        </p:nvPicPr>
        <p:blipFill>
          <a:blip r:embed="rId7" cstate="print"/>
          <a:srcRect l="711" t="11693" r="83886" b="64920"/>
          <a:stretch>
            <a:fillRect/>
          </a:stretch>
        </p:blipFill>
        <p:spPr bwMode="auto">
          <a:xfrm>
            <a:off x="5197082" y="4357694"/>
            <a:ext cx="1803810" cy="1443048"/>
          </a:xfrm>
          <a:prstGeom prst="rect">
            <a:avLst/>
          </a:prstGeom>
          <a:noFill/>
        </p:spPr>
      </p:pic>
      <p:pic>
        <p:nvPicPr>
          <p:cNvPr id="25" name="щетка" descr="D:\11111111111111111111 картинки\141.png"/>
          <p:cNvPicPr>
            <a:picLocks noChangeAspect="1" noChangeArrowheads="1"/>
          </p:cNvPicPr>
          <p:nvPr/>
        </p:nvPicPr>
        <p:blipFill>
          <a:blip r:embed="rId7" cstate="print"/>
          <a:srcRect l="1027" t="66263" r="82859" b="12299"/>
          <a:stretch>
            <a:fillRect/>
          </a:stretch>
        </p:blipFill>
        <p:spPr bwMode="auto">
          <a:xfrm>
            <a:off x="285720" y="4357694"/>
            <a:ext cx="2242118" cy="1571636"/>
          </a:xfrm>
          <a:prstGeom prst="rect">
            <a:avLst/>
          </a:prstGeom>
          <a:noFill/>
        </p:spPr>
      </p:pic>
      <p:pic>
        <p:nvPicPr>
          <p:cNvPr id="26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7" cstate="print"/>
          <a:srcRect l="82859" t="11693" r="1682" b="62157"/>
          <a:stretch>
            <a:fillRect/>
          </a:stretch>
        </p:blipFill>
        <p:spPr bwMode="auto">
          <a:xfrm>
            <a:off x="2928926" y="4357694"/>
            <a:ext cx="1857388" cy="1655359"/>
          </a:xfrm>
          <a:prstGeom prst="rect">
            <a:avLst/>
          </a:prstGeom>
          <a:noFill/>
        </p:spPr>
      </p:pic>
      <p:pic>
        <p:nvPicPr>
          <p:cNvPr id="2054" name="палочки" descr="D:\11111111111111111111 картинки\умывальные принадлежности 2.png"/>
          <p:cNvPicPr>
            <a:picLocks noChangeAspect="1" noChangeArrowheads="1"/>
          </p:cNvPicPr>
          <p:nvPr/>
        </p:nvPicPr>
        <p:blipFill>
          <a:blip r:embed="rId8" cstate="print"/>
          <a:srcRect t="35741" r="54065" b="34009"/>
          <a:stretch>
            <a:fillRect/>
          </a:stretch>
        </p:blipFill>
        <p:spPr bwMode="auto">
          <a:xfrm rot="16200000">
            <a:off x="7217510" y="4310772"/>
            <a:ext cx="1879599" cy="11161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94798E-6 L 0.28316 -0.490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" y="-2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50867E-6 L 0.40105 -0.486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" y="-2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17919E-6 L -0.49774 -0.470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" y="-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4798E-6 L -0.23316 -0.4300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2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136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47</cp:revision>
  <dcterms:created xsi:type="dcterms:W3CDTF">2015-04-14T09:30:29Z</dcterms:created>
  <dcterms:modified xsi:type="dcterms:W3CDTF">2015-06-20T17:35:11Z</dcterms:modified>
</cp:coreProperties>
</file>