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1" r:id="rId4"/>
    <p:sldId id="272" r:id="rId5"/>
    <p:sldId id="277" r:id="rId6"/>
    <p:sldId id="273" r:id="rId7"/>
    <p:sldId id="274" r:id="rId8"/>
    <p:sldId id="275" r:id="rId9"/>
    <p:sldId id="279" r:id="rId10"/>
    <p:sldId id="283" r:id="rId11"/>
    <p:sldId id="282" r:id="rId12"/>
    <p:sldId id="281" r:id="rId13"/>
    <p:sldId id="280" r:id="rId14"/>
    <p:sldId id="27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79" autoAdjust="0"/>
  </p:normalViewPr>
  <p:slideViewPr>
    <p:cSldViewPr>
      <p:cViewPr>
        <p:scale>
          <a:sx n="66" d="100"/>
          <a:sy n="66" d="100"/>
        </p:scale>
        <p:origin x="-150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6F05FB-477B-4208-AB8E-B32EF5436AC0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F1F05-AE7A-4AED-8B75-330E9C28B4E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audio" Target="../media/audio1.wav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10.png"/><Relationship Id="rId12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5.png"/><Relationship Id="rId5" Type="http://schemas.openxmlformats.org/officeDocument/2006/relationships/image" Target="../media/image17.png"/><Relationship Id="rId10" Type="http://schemas.openxmlformats.org/officeDocument/2006/relationships/image" Target="../media/image14.png"/><Relationship Id="rId4" Type="http://schemas.openxmlformats.org/officeDocument/2006/relationships/image" Target="../media/image16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10.png"/><Relationship Id="rId12" Type="http://schemas.openxmlformats.org/officeDocument/2006/relationships/image" Target="../media/image1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8.png"/><Relationship Id="rId5" Type="http://schemas.openxmlformats.org/officeDocument/2006/relationships/image" Target="../media/image17.png"/><Relationship Id="rId10" Type="http://schemas.openxmlformats.org/officeDocument/2006/relationships/image" Target="../media/image15.png"/><Relationship Id="rId4" Type="http://schemas.openxmlformats.org/officeDocument/2006/relationships/image" Target="../media/image16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12" Type="http://schemas.openxmlformats.org/officeDocument/2006/relationships/image" Target="../media/image1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8.png"/><Relationship Id="rId5" Type="http://schemas.openxmlformats.org/officeDocument/2006/relationships/image" Target="../media/image17.png"/><Relationship Id="rId10" Type="http://schemas.openxmlformats.org/officeDocument/2006/relationships/image" Target="../media/image14.png"/><Relationship Id="rId4" Type="http://schemas.openxmlformats.org/officeDocument/2006/relationships/image" Target="../media/image16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8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16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8.png"/><Relationship Id="rId3" Type="http://schemas.openxmlformats.org/officeDocument/2006/relationships/audio" Target="../media/audio1.wav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17.png"/><Relationship Id="rId10" Type="http://schemas.openxmlformats.org/officeDocument/2006/relationships/image" Target="../media/image13.png"/><Relationship Id="rId4" Type="http://schemas.openxmlformats.org/officeDocument/2006/relationships/image" Target="../media/image16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audio" Target="../media/audio1.wav"/><Relationship Id="rId7" Type="http://schemas.openxmlformats.org/officeDocument/2006/relationships/image" Target="../media/image2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8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audio" Target="../media/audio1.wav"/><Relationship Id="rId7" Type="http://schemas.openxmlformats.org/officeDocument/2006/relationships/image" Target="../media/image2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8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audio" Target="../media/audio1.wav"/><Relationship Id="rId7" Type="http://schemas.openxmlformats.org/officeDocument/2006/relationships/image" Target="../media/image2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8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audio" Target="../media/audio1.wav"/><Relationship Id="rId7" Type="http://schemas.openxmlformats.org/officeDocument/2006/relationships/image" Target="../media/image2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8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audio" Target="../media/audio1.wav"/><Relationship Id="rId7" Type="http://schemas.openxmlformats.org/officeDocument/2006/relationships/image" Target="../media/image2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8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14282" y="642918"/>
            <a:ext cx="2071702" cy="18573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428860" y="642918"/>
            <a:ext cx="2071702" cy="18573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643438" y="642918"/>
            <a:ext cx="2071702" cy="18573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858016" y="642918"/>
            <a:ext cx="2071702" cy="18573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85786" y="785794"/>
            <a:ext cx="8691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9600" b="1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9909" y="785794"/>
            <a:ext cx="8691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9600" b="1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03049" y="785794"/>
            <a:ext cx="8691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9600" b="1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29520" y="785794"/>
            <a:ext cx="8691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9600" b="1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1" descr="D:\11111111111111111111 картинки\9.png"/>
          <p:cNvPicPr>
            <a:picLocks noChangeAspect="1" noChangeArrowheads="1"/>
          </p:cNvPicPr>
          <p:nvPr/>
        </p:nvPicPr>
        <p:blipFill>
          <a:blip r:embed="rId3" cstate="print"/>
          <a:srcRect r="71154" b="51494"/>
          <a:stretch>
            <a:fillRect/>
          </a:stretch>
        </p:blipFill>
        <p:spPr bwMode="auto">
          <a:xfrm>
            <a:off x="6786578" y="3357562"/>
            <a:ext cx="1785950" cy="1571636"/>
          </a:xfrm>
          <a:prstGeom prst="rect">
            <a:avLst/>
          </a:prstGeom>
          <a:noFill/>
        </p:spPr>
      </p:pic>
      <p:pic>
        <p:nvPicPr>
          <p:cNvPr id="20" name="3" descr="D:\11111111111111111111 картинки\9.png"/>
          <p:cNvPicPr>
            <a:picLocks noChangeAspect="1" noChangeArrowheads="1"/>
          </p:cNvPicPr>
          <p:nvPr/>
        </p:nvPicPr>
        <p:blipFill>
          <a:blip r:embed="rId3" cstate="print"/>
          <a:srcRect l="23846" t="50711" r="47308"/>
          <a:stretch>
            <a:fillRect/>
          </a:stretch>
        </p:blipFill>
        <p:spPr bwMode="auto">
          <a:xfrm>
            <a:off x="4643438" y="4286256"/>
            <a:ext cx="1785950" cy="1597013"/>
          </a:xfrm>
          <a:prstGeom prst="rect">
            <a:avLst/>
          </a:prstGeom>
          <a:noFill/>
        </p:spPr>
      </p:pic>
      <p:pic>
        <p:nvPicPr>
          <p:cNvPr id="1026" name="4" descr="D:\11111111111111111111 картинки\9.png"/>
          <p:cNvPicPr>
            <a:picLocks noChangeAspect="1" noChangeArrowheads="1"/>
          </p:cNvPicPr>
          <p:nvPr/>
        </p:nvPicPr>
        <p:blipFill>
          <a:blip r:embed="rId3" cstate="print"/>
          <a:srcRect l="71154" t="50711"/>
          <a:stretch>
            <a:fillRect/>
          </a:stretch>
        </p:blipFill>
        <p:spPr bwMode="auto">
          <a:xfrm>
            <a:off x="2643174" y="3429000"/>
            <a:ext cx="1785950" cy="1597013"/>
          </a:xfrm>
          <a:prstGeom prst="rect">
            <a:avLst/>
          </a:prstGeom>
          <a:noFill/>
        </p:spPr>
      </p:pic>
      <p:pic>
        <p:nvPicPr>
          <p:cNvPr id="19" name="2" descr="D:\11111111111111111111 картинки\9.png"/>
          <p:cNvPicPr>
            <a:picLocks noChangeAspect="1" noChangeArrowheads="1"/>
          </p:cNvPicPr>
          <p:nvPr/>
        </p:nvPicPr>
        <p:blipFill>
          <a:blip r:embed="rId3" cstate="print"/>
          <a:srcRect l="47308" r="23846" b="51494"/>
          <a:stretch>
            <a:fillRect/>
          </a:stretch>
        </p:blipFill>
        <p:spPr bwMode="auto">
          <a:xfrm>
            <a:off x="571472" y="4357694"/>
            <a:ext cx="1785950" cy="1571636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285852" y="6253483"/>
            <a:ext cx="6214650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Визначте послідовність зведення будинку.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>
                                        <p:cTn id="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>
                                        <p:cTn id="9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>
                                        <p:cTn id="12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3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>
                                        <p:cTn id="15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6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33333E-6 L -0.70209 -0.3768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1" y="-18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33333E-6 L 0.22187 -0.5226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" y="-26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48148E-6 L 0.01285 -0.5141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" y="-2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48148E-6 L 0.4757 -0.3891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" y="-19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Поросенок 3" descr="D:\11111111111111111111 картинки\34 copy.png"/>
          <p:cNvPicPr>
            <a:picLocks noChangeAspect="1" noChangeArrowheads="1"/>
          </p:cNvPicPr>
          <p:nvPr/>
        </p:nvPicPr>
        <p:blipFill>
          <a:blip r:embed="rId3" cstate="print"/>
          <a:srcRect t="69953" r="91597"/>
          <a:stretch>
            <a:fillRect/>
          </a:stretch>
        </p:blipFill>
        <p:spPr bwMode="auto">
          <a:xfrm>
            <a:off x="6072198" y="1000108"/>
            <a:ext cx="714380" cy="1411496"/>
          </a:xfrm>
          <a:prstGeom prst="rect">
            <a:avLst/>
          </a:prstGeom>
          <a:noFill/>
        </p:spPr>
      </p:pic>
      <p:pic>
        <p:nvPicPr>
          <p:cNvPr id="2054" name="Поросенок 1" descr="D:\11111111111111111111 картинки\34 copy.png"/>
          <p:cNvPicPr>
            <a:picLocks noChangeAspect="1" noChangeArrowheads="1"/>
          </p:cNvPicPr>
          <p:nvPr/>
        </p:nvPicPr>
        <p:blipFill>
          <a:blip r:embed="rId3" cstate="print"/>
          <a:srcRect r="91597" b="69586"/>
          <a:stretch>
            <a:fillRect/>
          </a:stretch>
        </p:blipFill>
        <p:spPr bwMode="auto">
          <a:xfrm>
            <a:off x="919110" y="785794"/>
            <a:ext cx="714380" cy="1428760"/>
          </a:xfrm>
          <a:prstGeom prst="rect">
            <a:avLst/>
          </a:prstGeom>
          <a:noFill/>
        </p:spPr>
      </p:pic>
      <p:pic>
        <p:nvPicPr>
          <p:cNvPr id="14" name="Поросенок 2" descr="D:\11111111111111111111 картинки\34 copy.png"/>
          <p:cNvPicPr>
            <a:picLocks noChangeAspect="1" noChangeArrowheads="1"/>
          </p:cNvPicPr>
          <p:nvPr/>
        </p:nvPicPr>
        <p:blipFill>
          <a:blip r:embed="rId3" cstate="print"/>
          <a:srcRect t="33456" r="91597" b="31568"/>
          <a:stretch>
            <a:fillRect/>
          </a:stretch>
        </p:blipFill>
        <p:spPr bwMode="auto">
          <a:xfrm>
            <a:off x="3558369" y="2071678"/>
            <a:ext cx="714380" cy="1643074"/>
          </a:xfrm>
          <a:prstGeom prst="rect">
            <a:avLst/>
          </a:prstGeom>
          <a:noFill/>
        </p:spPr>
      </p:pic>
      <p:pic>
        <p:nvPicPr>
          <p:cNvPr id="1026" name="Picture 2" descr="D:\11111111111111111111 картинки\3j24 copy copy.png"/>
          <p:cNvPicPr>
            <a:picLocks noChangeAspect="1" noChangeArrowheads="1"/>
          </p:cNvPicPr>
          <p:nvPr/>
        </p:nvPicPr>
        <p:blipFill>
          <a:blip r:embed="rId4" cstate="print"/>
          <a:srcRect l="80887" b="69565"/>
          <a:stretch>
            <a:fillRect/>
          </a:stretch>
        </p:blipFill>
        <p:spPr bwMode="auto">
          <a:xfrm>
            <a:off x="1500166" y="714356"/>
            <a:ext cx="1704960" cy="1500198"/>
          </a:xfrm>
          <a:prstGeom prst="rect">
            <a:avLst/>
          </a:prstGeom>
          <a:noFill/>
        </p:spPr>
      </p:pic>
      <p:pic>
        <p:nvPicPr>
          <p:cNvPr id="17" name="Picture 2" descr="D:\11111111111111111111 картинки\3j24 copy copy.png"/>
          <p:cNvPicPr>
            <a:picLocks noChangeAspect="1" noChangeArrowheads="1"/>
          </p:cNvPicPr>
          <p:nvPr/>
        </p:nvPicPr>
        <p:blipFill>
          <a:blip r:embed="rId4" cstate="print"/>
          <a:srcRect l="84286" t="30435" b="37681"/>
          <a:stretch>
            <a:fillRect/>
          </a:stretch>
        </p:blipFill>
        <p:spPr bwMode="auto">
          <a:xfrm>
            <a:off x="4071934" y="2071678"/>
            <a:ext cx="1401762" cy="1571636"/>
          </a:xfrm>
          <a:prstGeom prst="rect">
            <a:avLst/>
          </a:prstGeom>
          <a:noFill/>
        </p:spPr>
      </p:pic>
      <p:pic>
        <p:nvPicPr>
          <p:cNvPr id="18" name="Picture 2" descr="D:\11111111111111111111 картинки\3j24 copy copy.png"/>
          <p:cNvPicPr>
            <a:picLocks noChangeAspect="1" noChangeArrowheads="1"/>
          </p:cNvPicPr>
          <p:nvPr/>
        </p:nvPicPr>
        <p:blipFill>
          <a:blip r:embed="rId4" cstate="print"/>
          <a:srcRect l="81883" t="62319"/>
          <a:stretch>
            <a:fillRect/>
          </a:stretch>
        </p:blipFill>
        <p:spPr bwMode="auto">
          <a:xfrm>
            <a:off x="6715140" y="625654"/>
            <a:ext cx="1616076" cy="1857388"/>
          </a:xfrm>
          <a:prstGeom prst="rect">
            <a:avLst/>
          </a:prstGeom>
          <a:noFill/>
        </p:spPr>
      </p:pic>
      <p:pic>
        <p:nvPicPr>
          <p:cNvPr id="2050" name="Кирпичи" descr="D:\11111111111111111111 картинки\6-kirpich-keramicheskiy copy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3" y="4572008"/>
            <a:ext cx="1071570" cy="818906"/>
          </a:xfrm>
          <a:prstGeom prst="rect">
            <a:avLst/>
          </a:prstGeom>
          <a:noFill/>
        </p:spPr>
      </p:pic>
      <p:pic>
        <p:nvPicPr>
          <p:cNvPr id="2" name="Солома" descr="D:\11111111111111111111 картинки\haycock-306744_64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71604" y="4572008"/>
            <a:ext cx="1402464" cy="1071570"/>
          </a:xfrm>
          <a:prstGeom prst="rect">
            <a:avLst/>
          </a:prstGeom>
          <a:noFill/>
        </p:spPr>
      </p:pic>
      <p:grpSp>
        <p:nvGrpSpPr>
          <p:cNvPr id="10" name="Бревна"/>
          <p:cNvGrpSpPr/>
          <p:nvPr/>
        </p:nvGrpSpPr>
        <p:grpSpPr>
          <a:xfrm>
            <a:off x="3929058" y="4357694"/>
            <a:ext cx="1295408" cy="1249183"/>
            <a:chOff x="3428992" y="5286388"/>
            <a:chExt cx="1295408" cy="1249183"/>
          </a:xfrm>
        </p:grpSpPr>
        <p:pic>
          <p:nvPicPr>
            <p:cNvPr id="2051" name="Picture 3" descr="D:\11111111111111111111 картинки\1338830419_2.png"/>
            <p:cNvPicPr>
              <a:picLocks noChangeAspect="1" noChangeArrowheads="1"/>
            </p:cNvPicPr>
            <p:nvPr/>
          </p:nvPicPr>
          <p:blipFill>
            <a:blip r:embed="rId7" cstate="print"/>
            <a:srcRect l="20690" r="24138"/>
            <a:stretch>
              <a:fillRect/>
            </a:stretch>
          </p:blipFill>
          <p:spPr bwMode="auto">
            <a:xfrm>
              <a:off x="3428992" y="5286388"/>
              <a:ext cx="1143008" cy="1096783"/>
            </a:xfrm>
            <a:prstGeom prst="rect">
              <a:avLst/>
            </a:prstGeom>
            <a:noFill/>
          </p:spPr>
        </p:pic>
        <p:pic>
          <p:nvPicPr>
            <p:cNvPr id="9" name="Picture 3" descr="D:\11111111111111111111 картинки\1338830419_2.png"/>
            <p:cNvPicPr>
              <a:picLocks noChangeAspect="1" noChangeArrowheads="1"/>
            </p:cNvPicPr>
            <p:nvPr/>
          </p:nvPicPr>
          <p:blipFill>
            <a:blip r:embed="rId7" cstate="print"/>
            <a:srcRect l="20690" r="24138"/>
            <a:stretch>
              <a:fillRect/>
            </a:stretch>
          </p:blipFill>
          <p:spPr bwMode="auto">
            <a:xfrm>
              <a:off x="3581392" y="5438788"/>
              <a:ext cx="1143008" cy="1096783"/>
            </a:xfrm>
            <a:prstGeom prst="rect">
              <a:avLst/>
            </a:prstGeom>
            <a:noFill/>
          </p:spPr>
        </p:pic>
      </p:grpSp>
      <p:sp>
        <p:nvSpPr>
          <p:cNvPr id="22" name="Прямоугольник 21"/>
          <p:cNvSpPr/>
          <p:nvPr/>
        </p:nvSpPr>
        <p:spPr>
          <a:xfrm>
            <a:off x="622226" y="5884151"/>
            <a:ext cx="6521542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чого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побудовані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будинки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поросят? 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Доберіть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відповідний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матеріал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9711E-6 L 0.346 -0.275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" y="-13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8.67052E-7 L -0.1816 -0.4254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-21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8.67052E-7 L 0.179 -0.3939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" y="-19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зубная паста" descr="D:\11111111111111111111 картинки\паста.png"/>
          <p:cNvPicPr>
            <a:picLocks noChangeAspect="1" noChangeArrowheads="1"/>
          </p:cNvPicPr>
          <p:nvPr/>
        </p:nvPicPr>
        <p:blipFill>
          <a:blip r:embed="rId4" cstate="print"/>
          <a:srcRect l="36364"/>
          <a:stretch>
            <a:fillRect/>
          </a:stretch>
        </p:blipFill>
        <p:spPr bwMode="auto">
          <a:xfrm>
            <a:off x="6500826" y="2030821"/>
            <a:ext cx="857256" cy="1347115"/>
          </a:xfrm>
          <a:prstGeom prst="rect">
            <a:avLst/>
          </a:prstGeom>
          <a:noFill/>
        </p:spPr>
      </p:pic>
      <p:pic>
        <p:nvPicPr>
          <p:cNvPr id="6" name="Picture 2" descr="D:\11111111111111111111 картинки\8.png"/>
          <p:cNvPicPr>
            <a:picLocks noChangeAspect="1" noChangeArrowheads="1"/>
          </p:cNvPicPr>
          <p:nvPr/>
        </p:nvPicPr>
        <p:blipFill>
          <a:blip r:embed="rId5" cstate="print"/>
          <a:srcRect r="75182" b="66000"/>
          <a:stretch>
            <a:fillRect/>
          </a:stretch>
        </p:blipFill>
        <p:spPr bwMode="auto">
          <a:xfrm>
            <a:off x="3036099" y="2071678"/>
            <a:ext cx="3071802" cy="2747053"/>
          </a:xfrm>
          <a:prstGeom prst="rect">
            <a:avLst/>
          </a:prstGeom>
          <a:noFill/>
        </p:spPr>
      </p:pic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43043" y="6286520"/>
            <a:ext cx="4857783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Розмістіть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речі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відповідних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кімнатах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1" name="Машинка" descr="D:\11111111111111111111 картинки\8.png"/>
          <p:cNvPicPr>
            <a:picLocks noChangeAspect="1" noChangeArrowheads="1"/>
          </p:cNvPicPr>
          <p:nvPr/>
        </p:nvPicPr>
        <p:blipFill>
          <a:blip r:embed="rId6" cstate="print"/>
          <a:srcRect l="26588" t="40732" r="63811" b="40033"/>
          <a:stretch>
            <a:fillRect/>
          </a:stretch>
        </p:blipFill>
        <p:spPr bwMode="auto">
          <a:xfrm>
            <a:off x="642910" y="4286256"/>
            <a:ext cx="1428760" cy="1868379"/>
          </a:xfrm>
          <a:prstGeom prst="rect">
            <a:avLst/>
          </a:prstGeom>
          <a:noFill/>
        </p:spPr>
      </p:pic>
      <p:pic>
        <p:nvPicPr>
          <p:cNvPr id="13" name="Холодильник" descr="D:\11111111111111111111 картинки\8.png"/>
          <p:cNvPicPr>
            <a:picLocks noChangeAspect="1" noChangeArrowheads="1"/>
          </p:cNvPicPr>
          <p:nvPr/>
        </p:nvPicPr>
        <p:blipFill>
          <a:blip r:embed="rId7" cstate="print"/>
          <a:srcRect l="12555" t="39601" r="77844" b="38902"/>
          <a:stretch>
            <a:fillRect/>
          </a:stretch>
        </p:blipFill>
        <p:spPr bwMode="auto">
          <a:xfrm>
            <a:off x="6858016" y="3643314"/>
            <a:ext cx="1643074" cy="2401416"/>
          </a:xfrm>
          <a:prstGeom prst="rect">
            <a:avLst/>
          </a:prstGeom>
          <a:noFill/>
        </p:spPr>
      </p:pic>
      <p:pic>
        <p:nvPicPr>
          <p:cNvPr id="16" name="Вешалка" descr="D:\11111111111111111111 картинки\8.png"/>
          <p:cNvPicPr>
            <a:picLocks noChangeAspect="1" noChangeArrowheads="1"/>
          </p:cNvPicPr>
          <p:nvPr/>
        </p:nvPicPr>
        <p:blipFill>
          <a:blip r:embed="rId6" cstate="print"/>
          <a:srcRect t="36206" r="93352" b="35508"/>
          <a:stretch>
            <a:fillRect/>
          </a:stretch>
        </p:blipFill>
        <p:spPr bwMode="auto">
          <a:xfrm>
            <a:off x="7786710" y="428604"/>
            <a:ext cx="928694" cy="2579706"/>
          </a:xfrm>
          <a:prstGeom prst="rect">
            <a:avLst/>
          </a:prstGeom>
          <a:noFill/>
        </p:spPr>
      </p:pic>
      <p:pic>
        <p:nvPicPr>
          <p:cNvPr id="17" name="Кресло" descr="D:\11111111111111111111 картинки\8.png"/>
          <p:cNvPicPr>
            <a:picLocks noChangeAspect="1" noChangeArrowheads="1"/>
          </p:cNvPicPr>
          <p:nvPr/>
        </p:nvPicPr>
        <p:blipFill>
          <a:blip r:embed="rId8" cstate="print"/>
          <a:srcRect l="40808" t="40747" r="45907" b="39762"/>
          <a:stretch>
            <a:fillRect/>
          </a:stretch>
        </p:blipFill>
        <p:spPr bwMode="auto">
          <a:xfrm>
            <a:off x="642910" y="500042"/>
            <a:ext cx="1714512" cy="1642068"/>
          </a:xfrm>
          <a:prstGeom prst="rect">
            <a:avLst/>
          </a:prstGeom>
          <a:noFill/>
        </p:spPr>
      </p:pic>
      <p:pic>
        <p:nvPicPr>
          <p:cNvPr id="18" name="Телевизор" descr="D:\11111111111111111111 картинки\телевизор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4348" y="2643182"/>
            <a:ext cx="1804197" cy="1437098"/>
          </a:xfrm>
          <a:prstGeom prst="rect">
            <a:avLst/>
          </a:prstGeom>
          <a:noFill/>
        </p:spPr>
      </p:pic>
      <p:pic>
        <p:nvPicPr>
          <p:cNvPr id="19" name="Юла" descr="D:\11111111111111111111 картинки\дзига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191624" y="5072074"/>
            <a:ext cx="880574" cy="958847"/>
          </a:xfrm>
          <a:prstGeom prst="rect">
            <a:avLst/>
          </a:prstGeom>
          <a:noFill/>
        </p:spPr>
      </p:pic>
      <p:pic>
        <p:nvPicPr>
          <p:cNvPr id="20" name="Полотенце" descr="D:\11111111111111111111 картинки\рушник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86446" y="318167"/>
            <a:ext cx="1285884" cy="1467759"/>
          </a:xfrm>
          <a:prstGeom prst="rect">
            <a:avLst/>
          </a:prstGeom>
          <a:noFill/>
        </p:spPr>
      </p:pic>
      <p:pic>
        <p:nvPicPr>
          <p:cNvPr id="21" name="Сковородка" descr="D:\11111111111111111111 картинки\13.png"/>
          <p:cNvPicPr>
            <a:picLocks noChangeAspect="1" noChangeArrowheads="1"/>
          </p:cNvPicPr>
          <p:nvPr/>
        </p:nvPicPr>
        <p:blipFill>
          <a:blip r:embed="rId12" cstate="print"/>
          <a:srcRect l="40703" t="41083" r="31004" b="39416"/>
          <a:stretch>
            <a:fillRect/>
          </a:stretch>
        </p:blipFill>
        <p:spPr bwMode="auto">
          <a:xfrm>
            <a:off x="2946784" y="5214950"/>
            <a:ext cx="1839530" cy="642942"/>
          </a:xfrm>
          <a:prstGeom prst="rect">
            <a:avLst/>
          </a:prstGeom>
          <a:noFill/>
        </p:spPr>
      </p:pic>
      <p:pic>
        <p:nvPicPr>
          <p:cNvPr id="1026" name="одеяло" descr="D:\11111111111111111111 картинки\одеяло.png"/>
          <p:cNvPicPr>
            <a:picLocks noChangeAspect="1" noChangeArrowheads="1"/>
          </p:cNvPicPr>
          <p:nvPr/>
        </p:nvPicPr>
        <p:blipFill>
          <a:blip r:embed="rId13" cstate="print"/>
          <a:srcRect l="1362" t="1362" r="389" b="34436"/>
          <a:stretch>
            <a:fillRect/>
          </a:stretch>
        </p:blipFill>
        <p:spPr bwMode="auto">
          <a:xfrm>
            <a:off x="2923514" y="357166"/>
            <a:ext cx="2077114" cy="1357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33333E-6 -1.44509E-6 L 0.06667 0.34867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" y="1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35" presetClass="exit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одеяло" descr="D:\11111111111111111111 картинки\одеяло.png"/>
          <p:cNvPicPr>
            <a:picLocks noChangeAspect="1" noChangeArrowheads="1"/>
          </p:cNvPicPr>
          <p:nvPr/>
        </p:nvPicPr>
        <p:blipFill>
          <a:blip r:embed="rId4" cstate="print"/>
          <a:srcRect l="1362" t="1362" r="389" b="34436"/>
          <a:stretch>
            <a:fillRect/>
          </a:stretch>
        </p:blipFill>
        <p:spPr bwMode="auto">
          <a:xfrm>
            <a:off x="2923514" y="357166"/>
            <a:ext cx="2077114" cy="1357322"/>
          </a:xfrm>
          <a:prstGeom prst="rect">
            <a:avLst/>
          </a:prstGeom>
          <a:noFill/>
        </p:spPr>
      </p:pic>
      <p:pic>
        <p:nvPicPr>
          <p:cNvPr id="1027" name="зубная паста" descr="D:\11111111111111111111 картинки\паста.png"/>
          <p:cNvPicPr>
            <a:picLocks noChangeAspect="1" noChangeArrowheads="1"/>
          </p:cNvPicPr>
          <p:nvPr/>
        </p:nvPicPr>
        <p:blipFill>
          <a:blip r:embed="rId5" cstate="print"/>
          <a:srcRect l="36364"/>
          <a:stretch>
            <a:fillRect/>
          </a:stretch>
        </p:blipFill>
        <p:spPr bwMode="auto">
          <a:xfrm>
            <a:off x="6500826" y="2214554"/>
            <a:ext cx="740335" cy="1163382"/>
          </a:xfrm>
          <a:prstGeom prst="rect">
            <a:avLst/>
          </a:prstGeom>
          <a:noFill/>
        </p:spPr>
      </p:pic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43043" y="6286520"/>
            <a:ext cx="4857783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Розмістіть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речі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відповідних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кімнатах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1" name="Машинка" descr="D:\11111111111111111111 картинки\8.png"/>
          <p:cNvPicPr>
            <a:picLocks noChangeAspect="1" noChangeArrowheads="1"/>
          </p:cNvPicPr>
          <p:nvPr/>
        </p:nvPicPr>
        <p:blipFill>
          <a:blip r:embed="rId6" cstate="print"/>
          <a:srcRect l="26588" t="40732" r="63811" b="40033"/>
          <a:stretch>
            <a:fillRect/>
          </a:stretch>
        </p:blipFill>
        <p:spPr bwMode="auto">
          <a:xfrm>
            <a:off x="642910" y="4286256"/>
            <a:ext cx="1428760" cy="1868379"/>
          </a:xfrm>
          <a:prstGeom prst="rect">
            <a:avLst/>
          </a:prstGeom>
          <a:noFill/>
        </p:spPr>
      </p:pic>
      <p:pic>
        <p:nvPicPr>
          <p:cNvPr id="13" name="Холодильник" descr="D:\11111111111111111111 картинки\8.png"/>
          <p:cNvPicPr>
            <a:picLocks noChangeAspect="1" noChangeArrowheads="1"/>
          </p:cNvPicPr>
          <p:nvPr/>
        </p:nvPicPr>
        <p:blipFill>
          <a:blip r:embed="rId7" cstate="print"/>
          <a:srcRect l="12555" t="39601" r="77844" b="38902"/>
          <a:stretch>
            <a:fillRect/>
          </a:stretch>
        </p:blipFill>
        <p:spPr bwMode="auto">
          <a:xfrm>
            <a:off x="6858016" y="3643314"/>
            <a:ext cx="1643074" cy="2401416"/>
          </a:xfrm>
          <a:prstGeom prst="rect">
            <a:avLst/>
          </a:prstGeom>
          <a:noFill/>
        </p:spPr>
      </p:pic>
      <p:pic>
        <p:nvPicPr>
          <p:cNvPr id="16" name="Вешалка" descr="D:\11111111111111111111 картинки\8.png"/>
          <p:cNvPicPr>
            <a:picLocks noChangeAspect="1" noChangeArrowheads="1"/>
          </p:cNvPicPr>
          <p:nvPr/>
        </p:nvPicPr>
        <p:blipFill>
          <a:blip r:embed="rId6" cstate="print"/>
          <a:srcRect t="36206" r="93352" b="35508"/>
          <a:stretch>
            <a:fillRect/>
          </a:stretch>
        </p:blipFill>
        <p:spPr bwMode="auto">
          <a:xfrm>
            <a:off x="7786710" y="428604"/>
            <a:ext cx="928694" cy="2579706"/>
          </a:xfrm>
          <a:prstGeom prst="rect">
            <a:avLst/>
          </a:prstGeom>
          <a:noFill/>
        </p:spPr>
      </p:pic>
      <p:pic>
        <p:nvPicPr>
          <p:cNvPr id="17" name="Кресло" descr="D:\11111111111111111111 картинки\8.png"/>
          <p:cNvPicPr>
            <a:picLocks noChangeAspect="1" noChangeArrowheads="1"/>
          </p:cNvPicPr>
          <p:nvPr/>
        </p:nvPicPr>
        <p:blipFill>
          <a:blip r:embed="rId8" cstate="print"/>
          <a:srcRect l="40808" t="40747" r="45907" b="39762"/>
          <a:stretch>
            <a:fillRect/>
          </a:stretch>
        </p:blipFill>
        <p:spPr bwMode="auto">
          <a:xfrm>
            <a:off x="571472" y="571480"/>
            <a:ext cx="1714512" cy="1642068"/>
          </a:xfrm>
          <a:prstGeom prst="rect">
            <a:avLst/>
          </a:prstGeom>
          <a:noFill/>
        </p:spPr>
      </p:pic>
      <p:pic>
        <p:nvPicPr>
          <p:cNvPr id="18" name="Телевизор" descr="D:\11111111111111111111 картинки\телевизор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4348" y="2643182"/>
            <a:ext cx="1804197" cy="1437098"/>
          </a:xfrm>
          <a:prstGeom prst="rect">
            <a:avLst/>
          </a:prstGeom>
          <a:noFill/>
        </p:spPr>
      </p:pic>
      <p:pic>
        <p:nvPicPr>
          <p:cNvPr id="20" name="Полотенце" descr="D:\11111111111111111111 картинки\рушник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86446" y="318167"/>
            <a:ext cx="1285884" cy="1467759"/>
          </a:xfrm>
          <a:prstGeom prst="rect">
            <a:avLst/>
          </a:prstGeom>
          <a:noFill/>
        </p:spPr>
      </p:pic>
      <p:pic>
        <p:nvPicPr>
          <p:cNvPr id="21" name="Сковородка" descr="D:\11111111111111111111 картинки\13.png"/>
          <p:cNvPicPr>
            <a:picLocks noChangeAspect="1" noChangeArrowheads="1"/>
          </p:cNvPicPr>
          <p:nvPr/>
        </p:nvPicPr>
        <p:blipFill>
          <a:blip r:embed="rId11" cstate="print"/>
          <a:srcRect l="40703" t="41083" r="31004" b="39416"/>
          <a:stretch>
            <a:fillRect/>
          </a:stretch>
        </p:blipFill>
        <p:spPr bwMode="auto">
          <a:xfrm>
            <a:off x="2946784" y="5214950"/>
            <a:ext cx="1839530" cy="642942"/>
          </a:xfrm>
          <a:prstGeom prst="rect">
            <a:avLst/>
          </a:prstGeom>
          <a:noFill/>
        </p:spPr>
      </p:pic>
      <p:pic>
        <p:nvPicPr>
          <p:cNvPr id="22" name="Picture 2" descr="D:\11111111111111111111 картинки\8.png"/>
          <p:cNvPicPr>
            <a:picLocks noChangeAspect="1" noChangeArrowheads="1"/>
          </p:cNvPicPr>
          <p:nvPr/>
        </p:nvPicPr>
        <p:blipFill>
          <a:blip r:embed="rId12" cstate="print"/>
          <a:srcRect l="40876" t="65311" r="34307"/>
          <a:stretch>
            <a:fillRect/>
          </a:stretch>
        </p:blipFill>
        <p:spPr bwMode="auto">
          <a:xfrm>
            <a:off x="3000380" y="1995054"/>
            <a:ext cx="3143240" cy="2867891"/>
          </a:xfrm>
          <a:prstGeom prst="rect">
            <a:avLst/>
          </a:prstGeom>
          <a:noFill/>
        </p:spPr>
      </p:pic>
      <p:pic>
        <p:nvPicPr>
          <p:cNvPr id="19" name="Юла" descr="D:\11111111111111111111 картинки\дзига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191624" y="5072074"/>
            <a:ext cx="880574" cy="958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91329E-6 L -0.1158 -0.30913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" y="-15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3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одеяло" descr="D:\11111111111111111111 картинки\одеяло.png"/>
          <p:cNvPicPr>
            <a:picLocks noChangeAspect="1" noChangeArrowheads="1"/>
          </p:cNvPicPr>
          <p:nvPr/>
        </p:nvPicPr>
        <p:blipFill>
          <a:blip r:embed="rId4" cstate="print"/>
          <a:srcRect l="1362" t="1362" r="389" b="34436"/>
          <a:stretch>
            <a:fillRect/>
          </a:stretch>
        </p:blipFill>
        <p:spPr bwMode="auto">
          <a:xfrm>
            <a:off x="2923514" y="357166"/>
            <a:ext cx="2077114" cy="1357322"/>
          </a:xfrm>
          <a:prstGeom prst="rect">
            <a:avLst/>
          </a:prstGeom>
          <a:noFill/>
        </p:spPr>
      </p:pic>
      <p:pic>
        <p:nvPicPr>
          <p:cNvPr id="1027" name="зубная паста" descr="D:\11111111111111111111 картинки\паста.png"/>
          <p:cNvPicPr>
            <a:picLocks noChangeAspect="1" noChangeArrowheads="1"/>
          </p:cNvPicPr>
          <p:nvPr/>
        </p:nvPicPr>
        <p:blipFill>
          <a:blip r:embed="rId5" cstate="print"/>
          <a:srcRect l="36364"/>
          <a:stretch>
            <a:fillRect/>
          </a:stretch>
        </p:blipFill>
        <p:spPr bwMode="auto">
          <a:xfrm>
            <a:off x="6500826" y="2214554"/>
            <a:ext cx="740335" cy="1163382"/>
          </a:xfrm>
          <a:prstGeom prst="rect">
            <a:avLst/>
          </a:prstGeom>
          <a:noFill/>
        </p:spPr>
      </p:pic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43043" y="6286520"/>
            <a:ext cx="4857783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Розмістить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речі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відповідних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кімнатах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1" name="Машинка" descr="D:\11111111111111111111 картинки\8.png"/>
          <p:cNvPicPr>
            <a:picLocks noChangeAspect="1" noChangeArrowheads="1"/>
          </p:cNvPicPr>
          <p:nvPr/>
        </p:nvPicPr>
        <p:blipFill>
          <a:blip r:embed="rId6" cstate="print"/>
          <a:srcRect l="26588" t="40732" r="63811" b="40033"/>
          <a:stretch>
            <a:fillRect/>
          </a:stretch>
        </p:blipFill>
        <p:spPr bwMode="auto">
          <a:xfrm>
            <a:off x="642910" y="4286256"/>
            <a:ext cx="1428760" cy="1868379"/>
          </a:xfrm>
          <a:prstGeom prst="rect">
            <a:avLst/>
          </a:prstGeom>
          <a:noFill/>
        </p:spPr>
      </p:pic>
      <p:pic>
        <p:nvPicPr>
          <p:cNvPr id="13" name="Холодильник" descr="D:\11111111111111111111 картинки\8.png"/>
          <p:cNvPicPr>
            <a:picLocks noChangeAspect="1" noChangeArrowheads="1"/>
          </p:cNvPicPr>
          <p:nvPr/>
        </p:nvPicPr>
        <p:blipFill>
          <a:blip r:embed="rId7" cstate="print"/>
          <a:srcRect l="12555" t="39601" r="77844" b="38902"/>
          <a:stretch>
            <a:fillRect/>
          </a:stretch>
        </p:blipFill>
        <p:spPr bwMode="auto">
          <a:xfrm>
            <a:off x="6858016" y="3643314"/>
            <a:ext cx="1643074" cy="2401416"/>
          </a:xfrm>
          <a:prstGeom prst="rect">
            <a:avLst/>
          </a:prstGeom>
          <a:noFill/>
        </p:spPr>
      </p:pic>
      <p:pic>
        <p:nvPicPr>
          <p:cNvPr id="16" name="Вешалка" descr="D:\11111111111111111111 картинки\8.png"/>
          <p:cNvPicPr>
            <a:picLocks noChangeAspect="1" noChangeArrowheads="1"/>
          </p:cNvPicPr>
          <p:nvPr/>
        </p:nvPicPr>
        <p:blipFill>
          <a:blip r:embed="rId6" cstate="print"/>
          <a:srcRect t="36206" r="93352" b="35508"/>
          <a:stretch>
            <a:fillRect/>
          </a:stretch>
        </p:blipFill>
        <p:spPr bwMode="auto">
          <a:xfrm>
            <a:off x="7786710" y="428604"/>
            <a:ext cx="928694" cy="2579706"/>
          </a:xfrm>
          <a:prstGeom prst="rect">
            <a:avLst/>
          </a:prstGeom>
          <a:noFill/>
        </p:spPr>
      </p:pic>
      <p:pic>
        <p:nvPicPr>
          <p:cNvPr id="19" name="Юла" descr="D:\11111111111111111111 картинки\дзига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91624" y="5072074"/>
            <a:ext cx="880574" cy="958847"/>
          </a:xfrm>
          <a:prstGeom prst="rect">
            <a:avLst/>
          </a:prstGeom>
          <a:noFill/>
        </p:spPr>
      </p:pic>
      <p:pic>
        <p:nvPicPr>
          <p:cNvPr id="20" name="Полотенце" descr="D:\11111111111111111111 картинки\рушник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86446" y="318167"/>
            <a:ext cx="1285884" cy="1467759"/>
          </a:xfrm>
          <a:prstGeom prst="rect">
            <a:avLst/>
          </a:prstGeom>
          <a:noFill/>
        </p:spPr>
      </p:pic>
      <p:pic>
        <p:nvPicPr>
          <p:cNvPr id="21" name="Сковородка" descr="D:\11111111111111111111 картинки\13.png"/>
          <p:cNvPicPr>
            <a:picLocks noChangeAspect="1" noChangeArrowheads="1"/>
          </p:cNvPicPr>
          <p:nvPr/>
        </p:nvPicPr>
        <p:blipFill>
          <a:blip r:embed="rId10" cstate="print"/>
          <a:srcRect l="40703" t="41083" r="31004" b="39416"/>
          <a:stretch>
            <a:fillRect/>
          </a:stretch>
        </p:blipFill>
        <p:spPr bwMode="auto">
          <a:xfrm>
            <a:off x="2946784" y="5214950"/>
            <a:ext cx="1839530" cy="642942"/>
          </a:xfrm>
          <a:prstGeom prst="rect">
            <a:avLst/>
          </a:prstGeom>
          <a:noFill/>
        </p:spPr>
      </p:pic>
      <p:pic>
        <p:nvPicPr>
          <p:cNvPr id="22" name="Picture 2" descr="D:\11111111111111111111 картинки\8.png"/>
          <p:cNvPicPr>
            <a:picLocks noChangeAspect="1" noChangeArrowheads="1"/>
          </p:cNvPicPr>
          <p:nvPr/>
        </p:nvPicPr>
        <p:blipFill>
          <a:blip r:embed="rId11" cstate="print"/>
          <a:srcRect l="39416" r="35766" b="66000"/>
          <a:stretch>
            <a:fillRect/>
          </a:stretch>
        </p:blipFill>
        <p:spPr bwMode="auto">
          <a:xfrm>
            <a:off x="3000364" y="2035971"/>
            <a:ext cx="3115418" cy="2786058"/>
          </a:xfrm>
          <a:prstGeom prst="rect">
            <a:avLst/>
          </a:prstGeom>
          <a:noFill/>
        </p:spPr>
      </p:pic>
      <p:pic>
        <p:nvPicPr>
          <p:cNvPr id="18" name="Телевизор" descr="D:\11111111111111111111 картинки\телевизор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14348" y="2643182"/>
            <a:ext cx="1804197" cy="1437098"/>
          </a:xfrm>
          <a:prstGeom prst="rect">
            <a:avLst/>
          </a:prstGeom>
          <a:noFill/>
        </p:spPr>
      </p:pic>
      <p:pic>
        <p:nvPicPr>
          <p:cNvPr id="17" name="Кресло" descr="D:\11111111111111111111 картинки\8.png"/>
          <p:cNvPicPr>
            <a:picLocks noChangeAspect="1" noChangeArrowheads="1"/>
          </p:cNvPicPr>
          <p:nvPr/>
        </p:nvPicPr>
        <p:blipFill>
          <a:blip r:embed="rId13" cstate="print"/>
          <a:srcRect l="40808" t="40747" r="45907" b="39762"/>
          <a:stretch>
            <a:fillRect/>
          </a:stretch>
        </p:blipFill>
        <p:spPr bwMode="auto">
          <a:xfrm>
            <a:off x="571472" y="571480"/>
            <a:ext cx="1714512" cy="16420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31214E-7 L 0.32326 0.0099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" y="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4.56647E-6 L 0.34375 0.29665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" y="14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3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одеяло" descr="D:\11111111111111111111 картинки\одеяло.png"/>
          <p:cNvPicPr>
            <a:picLocks noChangeAspect="1" noChangeArrowheads="1"/>
          </p:cNvPicPr>
          <p:nvPr/>
        </p:nvPicPr>
        <p:blipFill>
          <a:blip r:embed="rId4" cstate="print"/>
          <a:srcRect l="1362" t="1362" r="389" b="34436"/>
          <a:stretch>
            <a:fillRect/>
          </a:stretch>
        </p:blipFill>
        <p:spPr bwMode="auto">
          <a:xfrm>
            <a:off x="2923514" y="357166"/>
            <a:ext cx="2077114" cy="1357322"/>
          </a:xfrm>
          <a:prstGeom prst="rect">
            <a:avLst/>
          </a:prstGeom>
          <a:noFill/>
        </p:spPr>
      </p:pic>
      <p:pic>
        <p:nvPicPr>
          <p:cNvPr id="1027" name="зубная паста" descr="D:\11111111111111111111 картинки\паста.png"/>
          <p:cNvPicPr>
            <a:picLocks noChangeAspect="1" noChangeArrowheads="1"/>
          </p:cNvPicPr>
          <p:nvPr/>
        </p:nvPicPr>
        <p:blipFill>
          <a:blip r:embed="rId5" cstate="print"/>
          <a:srcRect l="36364"/>
          <a:stretch>
            <a:fillRect/>
          </a:stretch>
        </p:blipFill>
        <p:spPr bwMode="auto">
          <a:xfrm>
            <a:off x="6500826" y="2214554"/>
            <a:ext cx="740335" cy="1163382"/>
          </a:xfrm>
          <a:prstGeom prst="rect">
            <a:avLst/>
          </a:prstGeom>
          <a:noFill/>
        </p:spPr>
      </p:pic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43043" y="6286520"/>
            <a:ext cx="4857783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Розмістіть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речі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відповідних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кімнатах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1" name="Машинка" descr="D:\11111111111111111111 картинки\8.png"/>
          <p:cNvPicPr>
            <a:picLocks noChangeAspect="1" noChangeArrowheads="1"/>
          </p:cNvPicPr>
          <p:nvPr/>
        </p:nvPicPr>
        <p:blipFill>
          <a:blip r:embed="rId6" cstate="print"/>
          <a:srcRect l="26588" t="40732" r="63811" b="40033"/>
          <a:stretch>
            <a:fillRect/>
          </a:stretch>
        </p:blipFill>
        <p:spPr bwMode="auto">
          <a:xfrm>
            <a:off x="642910" y="4286256"/>
            <a:ext cx="1428760" cy="1868379"/>
          </a:xfrm>
          <a:prstGeom prst="rect">
            <a:avLst/>
          </a:prstGeom>
          <a:noFill/>
        </p:spPr>
      </p:pic>
      <p:pic>
        <p:nvPicPr>
          <p:cNvPr id="16" name="Вешалка" descr="D:\11111111111111111111 картинки\8.png"/>
          <p:cNvPicPr>
            <a:picLocks noChangeAspect="1" noChangeArrowheads="1"/>
          </p:cNvPicPr>
          <p:nvPr/>
        </p:nvPicPr>
        <p:blipFill>
          <a:blip r:embed="rId6" cstate="print"/>
          <a:srcRect t="36206" r="93352" b="35508"/>
          <a:stretch>
            <a:fillRect/>
          </a:stretch>
        </p:blipFill>
        <p:spPr bwMode="auto">
          <a:xfrm>
            <a:off x="7786710" y="428604"/>
            <a:ext cx="928694" cy="2579706"/>
          </a:xfrm>
          <a:prstGeom prst="rect">
            <a:avLst/>
          </a:prstGeom>
          <a:noFill/>
        </p:spPr>
      </p:pic>
      <p:pic>
        <p:nvPicPr>
          <p:cNvPr id="17" name="Кресло" descr="D:\11111111111111111111 картинки\8.png"/>
          <p:cNvPicPr>
            <a:picLocks noChangeAspect="1" noChangeArrowheads="1"/>
          </p:cNvPicPr>
          <p:nvPr/>
        </p:nvPicPr>
        <p:blipFill>
          <a:blip r:embed="rId7" cstate="print"/>
          <a:srcRect l="40808" t="40747" r="45907" b="39762"/>
          <a:stretch>
            <a:fillRect/>
          </a:stretch>
        </p:blipFill>
        <p:spPr bwMode="auto">
          <a:xfrm>
            <a:off x="571472" y="571480"/>
            <a:ext cx="1714512" cy="1642068"/>
          </a:xfrm>
          <a:prstGeom prst="rect">
            <a:avLst/>
          </a:prstGeom>
          <a:noFill/>
        </p:spPr>
      </p:pic>
      <p:pic>
        <p:nvPicPr>
          <p:cNvPr id="18" name="Телевизор" descr="D:\11111111111111111111 картинки\телевизор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4348" y="2643182"/>
            <a:ext cx="1804197" cy="1437098"/>
          </a:xfrm>
          <a:prstGeom prst="rect">
            <a:avLst/>
          </a:prstGeom>
          <a:noFill/>
        </p:spPr>
      </p:pic>
      <p:pic>
        <p:nvPicPr>
          <p:cNvPr id="19" name="Юла" descr="D:\11111111111111111111 картинки\дзига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91624" y="5072074"/>
            <a:ext cx="880574" cy="958847"/>
          </a:xfrm>
          <a:prstGeom prst="rect">
            <a:avLst/>
          </a:prstGeom>
          <a:noFill/>
        </p:spPr>
      </p:pic>
      <p:pic>
        <p:nvPicPr>
          <p:cNvPr id="20" name="Полотенце" descr="D:\11111111111111111111 картинки\рушник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86446" y="318167"/>
            <a:ext cx="1285884" cy="1467759"/>
          </a:xfrm>
          <a:prstGeom prst="rect">
            <a:avLst/>
          </a:prstGeom>
          <a:noFill/>
        </p:spPr>
      </p:pic>
      <p:pic>
        <p:nvPicPr>
          <p:cNvPr id="22" name="Picture 2" descr="D:\11111111111111111111 картинки\8.png"/>
          <p:cNvPicPr>
            <a:picLocks noChangeAspect="1" noChangeArrowheads="1"/>
          </p:cNvPicPr>
          <p:nvPr/>
        </p:nvPicPr>
        <p:blipFill>
          <a:blip r:embed="rId11" cstate="print"/>
          <a:srcRect l="75182" b="66000"/>
          <a:stretch>
            <a:fillRect/>
          </a:stretch>
        </p:blipFill>
        <p:spPr bwMode="auto">
          <a:xfrm>
            <a:off x="2928926" y="2023530"/>
            <a:ext cx="3143239" cy="2810939"/>
          </a:xfrm>
          <a:prstGeom prst="rect">
            <a:avLst/>
          </a:prstGeom>
          <a:noFill/>
        </p:spPr>
      </p:pic>
      <p:pic>
        <p:nvPicPr>
          <p:cNvPr id="13" name="Холодильник" descr="D:\11111111111111111111 картинки\8.png"/>
          <p:cNvPicPr>
            <a:picLocks noChangeAspect="1" noChangeArrowheads="1"/>
          </p:cNvPicPr>
          <p:nvPr/>
        </p:nvPicPr>
        <p:blipFill>
          <a:blip r:embed="rId12" cstate="print"/>
          <a:srcRect l="12555" t="39601" r="77844" b="38902"/>
          <a:stretch>
            <a:fillRect/>
          </a:stretch>
        </p:blipFill>
        <p:spPr bwMode="auto">
          <a:xfrm>
            <a:off x="6858016" y="3643314"/>
            <a:ext cx="1643074" cy="2401416"/>
          </a:xfrm>
          <a:prstGeom prst="rect">
            <a:avLst/>
          </a:prstGeom>
          <a:noFill/>
        </p:spPr>
      </p:pic>
      <p:pic>
        <p:nvPicPr>
          <p:cNvPr id="21" name="Сковородка" descr="D:\11111111111111111111 картинки\13.png"/>
          <p:cNvPicPr>
            <a:picLocks noChangeAspect="1" noChangeArrowheads="1"/>
          </p:cNvPicPr>
          <p:nvPr/>
        </p:nvPicPr>
        <p:blipFill>
          <a:blip r:embed="rId13" cstate="print"/>
          <a:srcRect l="40703" t="41083" r="31004" b="39416"/>
          <a:stretch>
            <a:fillRect/>
          </a:stretch>
        </p:blipFill>
        <p:spPr bwMode="auto">
          <a:xfrm>
            <a:off x="2946784" y="5214950"/>
            <a:ext cx="1839530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52601E-6 L -0.33976 -0.20601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" y="-10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77457E-6 L 0.07726 -0.30682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5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3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одеяло" descr="D:\11111111111111111111 картинки\одеяло.png"/>
          <p:cNvPicPr>
            <a:picLocks noChangeAspect="1" noChangeArrowheads="1"/>
          </p:cNvPicPr>
          <p:nvPr/>
        </p:nvPicPr>
        <p:blipFill>
          <a:blip r:embed="rId4" cstate="print"/>
          <a:srcRect l="1362" t="1362" r="389" b="34436"/>
          <a:stretch>
            <a:fillRect/>
          </a:stretch>
        </p:blipFill>
        <p:spPr bwMode="auto">
          <a:xfrm>
            <a:off x="2923514" y="357166"/>
            <a:ext cx="2077114" cy="1357322"/>
          </a:xfrm>
          <a:prstGeom prst="rect">
            <a:avLst/>
          </a:prstGeom>
          <a:noFill/>
        </p:spPr>
      </p:pic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43043" y="6286520"/>
            <a:ext cx="4857783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Розмістіть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речі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відповідних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кімнатах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3" name="Холодильник" descr="D:\11111111111111111111 картинки\8.png"/>
          <p:cNvPicPr>
            <a:picLocks noChangeAspect="1" noChangeArrowheads="1"/>
          </p:cNvPicPr>
          <p:nvPr/>
        </p:nvPicPr>
        <p:blipFill>
          <a:blip r:embed="rId5" cstate="print"/>
          <a:srcRect l="12555" t="39601" r="77844" b="38902"/>
          <a:stretch>
            <a:fillRect/>
          </a:stretch>
        </p:blipFill>
        <p:spPr bwMode="auto">
          <a:xfrm>
            <a:off x="6858016" y="3643314"/>
            <a:ext cx="1643074" cy="2401416"/>
          </a:xfrm>
          <a:prstGeom prst="rect">
            <a:avLst/>
          </a:prstGeom>
          <a:noFill/>
        </p:spPr>
      </p:pic>
      <p:pic>
        <p:nvPicPr>
          <p:cNvPr id="16" name="Вешалка" descr="D:\11111111111111111111 картинки\8.png"/>
          <p:cNvPicPr>
            <a:picLocks noChangeAspect="1" noChangeArrowheads="1"/>
          </p:cNvPicPr>
          <p:nvPr/>
        </p:nvPicPr>
        <p:blipFill>
          <a:blip r:embed="rId6" cstate="print"/>
          <a:srcRect t="36206" r="93352" b="35508"/>
          <a:stretch>
            <a:fillRect/>
          </a:stretch>
        </p:blipFill>
        <p:spPr bwMode="auto">
          <a:xfrm>
            <a:off x="7786710" y="428604"/>
            <a:ext cx="928694" cy="2579706"/>
          </a:xfrm>
          <a:prstGeom prst="rect">
            <a:avLst/>
          </a:prstGeom>
          <a:noFill/>
        </p:spPr>
      </p:pic>
      <p:pic>
        <p:nvPicPr>
          <p:cNvPr id="17" name="Кресло" descr="D:\11111111111111111111 картинки\8.png"/>
          <p:cNvPicPr>
            <a:picLocks noChangeAspect="1" noChangeArrowheads="1"/>
          </p:cNvPicPr>
          <p:nvPr/>
        </p:nvPicPr>
        <p:blipFill>
          <a:blip r:embed="rId7" cstate="print"/>
          <a:srcRect l="40808" t="40747" r="45907" b="39762"/>
          <a:stretch>
            <a:fillRect/>
          </a:stretch>
        </p:blipFill>
        <p:spPr bwMode="auto">
          <a:xfrm>
            <a:off x="571472" y="571480"/>
            <a:ext cx="1714512" cy="1642068"/>
          </a:xfrm>
          <a:prstGeom prst="rect">
            <a:avLst/>
          </a:prstGeom>
          <a:noFill/>
        </p:spPr>
      </p:pic>
      <p:pic>
        <p:nvPicPr>
          <p:cNvPr id="18" name="Телевизор" descr="D:\11111111111111111111 картинки\телевизор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4348" y="2643182"/>
            <a:ext cx="1804197" cy="1437098"/>
          </a:xfrm>
          <a:prstGeom prst="rect">
            <a:avLst/>
          </a:prstGeom>
          <a:noFill/>
        </p:spPr>
      </p:pic>
      <p:pic>
        <p:nvPicPr>
          <p:cNvPr id="19" name="Юла" descr="D:\11111111111111111111 картинки\дзига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91624" y="5072074"/>
            <a:ext cx="880574" cy="958847"/>
          </a:xfrm>
          <a:prstGeom prst="rect">
            <a:avLst/>
          </a:prstGeom>
          <a:noFill/>
        </p:spPr>
      </p:pic>
      <p:pic>
        <p:nvPicPr>
          <p:cNvPr id="21" name="Сковородка" descr="D:\11111111111111111111 картинки\13.png"/>
          <p:cNvPicPr>
            <a:picLocks noChangeAspect="1" noChangeArrowheads="1"/>
          </p:cNvPicPr>
          <p:nvPr/>
        </p:nvPicPr>
        <p:blipFill>
          <a:blip r:embed="rId10" cstate="print"/>
          <a:srcRect l="40703" t="41083" r="31004" b="39416"/>
          <a:stretch>
            <a:fillRect/>
          </a:stretch>
        </p:blipFill>
        <p:spPr bwMode="auto">
          <a:xfrm>
            <a:off x="2946784" y="5214950"/>
            <a:ext cx="1839530" cy="642942"/>
          </a:xfrm>
          <a:prstGeom prst="rect">
            <a:avLst/>
          </a:prstGeom>
          <a:noFill/>
        </p:spPr>
      </p:pic>
      <p:pic>
        <p:nvPicPr>
          <p:cNvPr id="22" name="Picture 2" descr="D:\11111111111111111111 картинки\8.png"/>
          <p:cNvPicPr>
            <a:picLocks noChangeAspect="1" noChangeArrowheads="1"/>
          </p:cNvPicPr>
          <p:nvPr/>
        </p:nvPicPr>
        <p:blipFill>
          <a:blip r:embed="rId11" cstate="print"/>
          <a:srcRect t="65311" r="75182"/>
          <a:stretch>
            <a:fillRect/>
          </a:stretch>
        </p:blipFill>
        <p:spPr bwMode="auto">
          <a:xfrm>
            <a:off x="2928926" y="1995055"/>
            <a:ext cx="3143240" cy="2867890"/>
          </a:xfrm>
          <a:prstGeom prst="rect">
            <a:avLst/>
          </a:prstGeom>
          <a:noFill/>
        </p:spPr>
      </p:pic>
      <p:pic>
        <p:nvPicPr>
          <p:cNvPr id="20" name="Полотенце" descr="D:\11111111111111111111 картинки\рушник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86446" y="318167"/>
            <a:ext cx="1285884" cy="1467759"/>
          </a:xfrm>
          <a:prstGeom prst="rect">
            <a:avLst/>
          </a:prstGeom>
          <a:noFill/>
        </p:spPr>
      </p:pic>
      <p:pic>
        <p:nvPicPr>
          <p:cNvPr id="1027" name="зубная паста" descr="D:\11111111111111111111 картинки\паста.png"/>
          <p:cNvPicPr>
            <a:picLocks noChangeAspect="1" noChangeArrowheads="1"/>
          </p:cNvPicPr>
          <p:nvPr/>
        </p:nvPicPr>
        <p:blipFill>
          <a:blip r:embed="rId13" cstate="print"/>
          <a:srcRect l="36364"/>
          <a:stretch>
            <a:fillRect/>
          </a:stretch>
        </p:blipFill>
        <p:spPr bwMode="auto">
          <a:xfrm>
            <a:off x="6500826" y="2214554"/>
            <a:ext cx="740335" cy="1163382"/>
          </a:xfrm>
          <a:prstGeom prst="rect">
            <a:avLst/>
          </a:prstGeom>
          <a:noFill/>
        </p:spPr>
      </p:pic>
      <p:pic>
        <p:nvPicPr>
          <p:cNvPr id="11" name="Машинка" descr="D:\11111111111111111111 картинки\8.png"/>
          <p:cNvPicPr>
            <a:picLocks noChangeAspect="1" noChangeArrowheads="1"/>
          </p:cNvPicPr>
          <p:nvPr/>
        </p:nvPicPr>
        <p:blipFill>
          <a:blip r:embed="rId6" cstate="print"/>
          <a:srcRect l="26588" t="40732" r="63811" b="40033"/>
          <a:stretch>
            <a:fillRect/>
          </a:stretch>
        </p:blipFill>
        <p:spPr bwMode="auto">
          <a:xfrm>
            <a:off x="642910" y="4286256"/>
            <a:ext cx="1428760" cy="18683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58382E-6 L -0.20313 0.3463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17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36994E-6 L -0.25139 0.09225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" y="4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3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21387E-6 L 0.35156 -0.26081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" y="-13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3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одеяло" descr="D:\11111111111111111111 картинки\одеяло.png"/>
          <p:cNvPicPr>
            <a:picLocks noChangeAspect="1" noChangeArrowheads="1"/>
          </p:cNvPicPr>
          <p:nvPr/>
        </p:nvPicPr>
        <p:blipFill>
          <a:blip r:embed="rId4" cstate="print"/>
          <a:srcRect l="1362" t="1362" r="389" b="34436"/>
          <a:stretch>
            <a:fillRect/>
          </a:stretch>
        </p:blipFill>
        <p:spPr bwMode="auto">
          <a:xfrm>
            <a:off x="2923514" y="357166"/>
            <a:ext cx="2077114" cy="1357322"/>
          </a:xfrm>
          <a:prstGeom prst="rect">
            <a:avLst/>
          </a:prstGeom>
          <a:noFill/>
        </p:spPr>
      </p:pic>
      <p:pic>
        <p:nvPicPr>
          <p:cNvPr id="1027" name="зубная паста" descr="D:\11111111111111111111 картинки\паста.png"/>
          <p:cNvPicPr>
            <a:picLocks noChangeAspect="1" noChangeArrowheads="1"/>
          </p:cNvPicPr>
          <p:nvPr/>
        </p:nvPicPr>
        <p:blipFill>
          <a:blip r:embed="rId5" cstate="print"/>
          <a:srcRect l="36364"/>
          <a:stretch>
            <a:fillRect/>
          </a:stretch>
        </p:blipFill>
        <p:spPr bwMode="auto">
          <a:xfrm>
            <a:off x="6500826" y="2214554"/>
            <a:ext cx="740335" cy="1163382"/>
          </a:xfrm>
          <a:prstGeom prst="rect">
            <a:avLst/>
          </a:prstGeom>
          <a:noFill/>
        </p:spPr>
      </p:pic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43043" y="6286520"/>
            <a:ext cx="4857783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Розмістіть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речі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відповідних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кімнатах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1" name="Машинка" descr="D:\11111111111111111111 картинки\8.png"/>
          <p:cNvPicPr>
            <a:picLocks noChangeAspect="1" noChangeArrowheads="1"/>
          </p:cNvPicPr>
          <p:nvPr/>
        </p:nvPicPr>
        <p:blipFill>
          <a:blip r:embed="rId6" cstate="print"/>
          <a:srcRect l="26588" t="40732" r="63811" b="40033"/>
          <a:stretch>
            <a:fillRect/>
          </a:stretch>
        </p:blipFill>
        <p:spPr bwMode="auto">
          <a:xfrm>
            <a:off x="642910" y="4286256"/>
            <a:ext cx="1428760" cy="1868379"/>
          </a:xfrm>
          <a:prstGeom prst="rect">
            <a:avLst/>
          </a:prstGeom>
          <a:noFill/>
        </p:spPr>
      </p:pic>
      <p:pic>
        <p:nvPicPr>
          <p:cNvPr id="13" name="Холодильник" descr="D:\11111111111111111111 картинки\8.png"/>
          <p:cNvPicPr>
            <a:picLocks noChangeAspect="1" noChangeArrowheads="1"/>
          </p:cNvPicPr>
          <p:nvPr/>
        </p:nvPicPr>
        <p:blipFill>
          <a:blip r:embed="rId7" cstate="print"/>
          <a:srcRect l="12555" t="39601" r="77844" b="38902"/>
          <a:stretch>
            <a:fillRect/>
          </a:stretch>
        </p:blipFill>
        <p:spPr bwMode="auto">
          <a:xfrm>
            <a:off x="6858016" y="3643314"/>
            <a:ext cx="1643074" cy="2401416"/>
          </a:xfrm>
          <a:prstGeom prst="rect">
            <a:avLst/>
          </a:prstGeom>
          <a:noFill/>
        </p:spPr>
      </p:pic>
      <p:pic>
        <p:nvPicPr>
          <p:cNvPr id="17" name="Кресло" descr="D:\11111111111111111111 картинки\8.png"/>
          <p:cNvPicPr>
            <a:picLocks noChangeAspect="1" noChangeArrowheads="1"/>
          </p:cNvPicPr>
          <p:nvPr/>
        </p:nvPicPr>
        <p:blipFill>
          <a:blip r:embed="rId8" cstate="print"/>
          <a:srcRect l="40808" t="40747" r="45907" b="39762"/>
          <a:stretch>
            <a:fillRect/>
          </a:stretch>
        </p:blipFill>
        <p:spPr bwMode="auto">
          <a:xfrm>
            <a:off x="571472" y="571480"/>
            <a:ext cx="1714512" cy="1642068"/>
          </a:xfrm>
          <a:prstGeom prst="rect">
            <a:avLst/>
          </a:prstGeom>
          <a:noFill/>
        </p:spPr>
      </p:pic>
      <p:pic>
        <p:nvPicPr>
          <p:cNvPr id="18" name="Телевизор" descr="D:\11111111111111111111 картинки\телевизор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4348" y="2643182"/>
            <a:ext cx="1804197" cy="1437098"/>
          </a:xfrm>
          <a:prstGeom prst="rect">
            <a:avLst/>
          </a:prstGeom>
          <a:noFill/>
        </p:spPr>
      </p:pic>
      <p:pic>
        <p:nvPicPr>
          <p:cNvPr id="19" name="Юла" descr="D:\11111111111111111111 картинки\дзига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191624" y="5072074"/>
            <a:ext cx="880574" cy="958847"/>
          </a:xfrm>
          <a:prstGeom prst="rect">
            <a:avLst/>
          </a:prstGeom>
          <a:noFill/>
        </p:spPr>
      </p:pic>
      <p:pic>
        <p:nvPicPr>
          <p:cNvPr id="20" name="Полотенце" descr="D:\11111111111111111111 картинки\рушник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86446" y="318167"/>
            <a:ext cx="1285884" cy="1467759"/>
          </a:xfrm>
          <a:prstGeom prst="rect">
            <a:avLst/>
          </a:prstGeom>
          <a:noFill/>
        </p:spPr>
      </p:pic>
      <p:pic>
        <p:nvPicPr>
          <p:cNvPr id="21" name="Сковородка" descr="D:\11111111111111111111 картинки\13.png"/>
          <p:cNvPicPr>
            <a:picLocks noChangeAspect="1" noChangeArrowheads="1"/>
          </p:cNvPicPr>
          <p:nvPr/>
        </p:nvPicPr>
        <p:blipFill>
          <a:blip r:embed="rId12" cstate="print"/>
          <a:srcRect l="40703" t="41083" r="31004" b="39416"/>
          <a:stretch>
            <a:fillRect/>
          </a:stretch>
        </p:blipFill>
        <p:spPr bwMode="auto">
          <a:xfrm>
            <a:off x="2946784" y="5214950"/>
            <a:ext cx="1839530" cy="642942"/>
          </a:xfrm>
          <a:prstGeom prst="rect">
            <a:avLst/>
          </a:prstGeom>
          <a:noFill/>
        </p:spPr>
      </p:pic>
      <p:pic>
        <p:nvPicPr>
          <p:cNvPr id="22" name="Picture 2" descr="D:\11111111111111111111 картинки\8.png"/>
          <p:cNvPicPr>
            <a:picLocks noChangeAspect="1" noChangeArrowheads="1"/>
          </p:cNvPicPr>
          <p:nvPr/>
        </p:nvPicPr>
        <p:blipFill>
          <a:blip r:embed="rId13" cstate="print"/>
          <a:srcRect l="75182" t="65311"/>
          <a:stretch>
            <a:fillRect/>
          </a:stretch>
        </p:blipFill>
        <p:spPr bwMode="auto">
          <a:xfrm>
            <a:off x="3000397" y="1995054"/>
            <a:ext cx="3143239" cy="2867891"/>
          </a:xfrm>
          <a:prstGeom prst="rect">
            <a:avLst/>
          </a:prstGeom>
          <a:noFill/>
        </p:spPr>
      </p:pic>
      <p:pic>
        <p:nvPicPr>
          <p:cNvPr id="16" name="Вешалка" descr="D:\11111111111111111111 картинки\8.png"/>
          <p:cNvPicPr>
            <a:picLocks noChangeAspect="1" noChangeArrowheads="1"/>
          </p:cNvPicPr>
          <p:nvPr/>
        </p:nvPicPr>
        <p:blipFill>
          <a:blip r:embed="rId6" cstate="print"/>
          <a:srcRect t="36206" r="93352" b="35508"/>
          <a:stretch>
            <a:fillRect/>
          </a:stretch>
        </p:blipFill>
        <p:spPr bwMode="auto">
          <a:xfrm>
            <a:off x="7786710" y="428604"/>
            <a:ext cx="928694" cy="25797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4104E-6 L -0.40226 0.24925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" y="12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3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Управляющая кнопка: далее 28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Спит" descr="D:\11111111111111111111 картинки\мальчик спит звезды.png"/>
          <p:cNvPicPr>
            <a:picLocks noChangeAspect="1" noChangeArrowheads="1"/>
          </p:cNvPicPr>
          <p:nvPr/>
        </p:nvPicPr>
        <p:blipFill>
          <a:blip r:embed="rId4" cstate="print"/>
          <a:srcRect t="25714" r="5813"/>
          <a:stretch>
            <a:fillRect/>
          </a:stretch>
        </p:blipFill>
        <p:spPr bwMode="auto">
          <a:xfrm>
            <a:off x="1071538" y="357166"/>
            <a:ext cx="2723073" cy="1857388"/>
          </a:xfrm>
          <a:prstGeom prst="rect">
            <a:avLst/>
          </a:prstGeom>
          <a:noFill/>
        </p:spPr>
      </p:pic>
      <p:pic>
        <p:nvPicPr>
          <p:cNvPr id="8" name="Играет" descr="D:\11111111111111111111 картинки\мальчик кубики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428868"/>
            <a:ext cx="1725945" cy="1868632"/>
          </a:xfrm>
          <a:prstGeom prst="rect">
            <a:avLst/>
          </a:prstGeom>
          <a:noFill/>
        </p:spPr>
      </p:pic>
      <p:pic>
        <p:nvPicPr>
          <p:cNvPr id="9" name="Ест" descr="D:\11111111111111111111 картинки\мальчик кушает стол 9.png"/>
          <p:cNvPicPr>
            <a:picLocks noChangeAspect="1" noChangeArrowheads="1"/>
          </p:cNvPicPr>
          <p:nvPr/>
        </p:nvPicPr>
        <p:blipFill>
          <a:blip r:embed="rId6" cstate="print"/>
          <a:srcRect l="6389" r="4164"/>
          <a:stretch>
            <a:fillRect/>
          </a:stretch>
        </p:blipFill>
        <p:spPr bwMode="auto">
          <a:xfrm>
            <a:off x="6759090" y="836020"/>
            <a:ext cx="1956314" cy="2164352"/>
          </a:xfrm>
          <a:prstGeom prst="rect">
            <a:avLst/>
          </a:prstGeom>
          <a:noFill/>
        </p:spPr>
      </p:pic>
      <p:pic>
        <p:nvPicPr>
          <p:cNvPr id="11" name="Чистит" descr="D:\11111111111111111111 картинки\девочка зубы стакан.png"/>
          <p:cNvPicPr>
            <a:picLocks noChangeAspect="1" noChangeArrowheads="1"/>
          </p:cNvPicPr>
          <p:nvPr/>
        </p:nvPicPr>
        <p:blipFill>
          <a:blip r:embed="rId7" cstate="print"/>
          <a:srcRect r="3892"/>
          <a:stretch>
            <a:fillRect/>
          </a:stretch>
        </p:blipFill>
        <p:spPr bwMode="auto">
          <a:xfrm>
            <a:off x="4214810" y="214290"/>
            <a:ext cx="2257221" cy="2143116"/>
          </a:xfrm>
          <a:prstGeom prst="rect">
            <a:avLst/>
          </a:prstGeom>
          <a:noFill/>
        </p:spPr>
      </p:pic>
      <p:pic>
        <p:nvPicPr>
          <p:cNvPr id="2050" name="Телев" descr="D:\11111111111111111111 картинки\телевизор.png"/>
          <p:cNvPicPr>
            <a:picLocks noChangeAspect="1" noChangeArrowheads="1"/>
          </p:cNvPicPr>
          <p:nvPr/>
        </p:nvPicPr>
        <p:blipFill>
          <a:blip r:embed="rId8" cstate="print"/>
          <a:srcRect l="2949" r="5638" b="8081"/>
          <a:stretch>
            <a:fillRect/>
          </a:stretch>
        </p:blipFill>
        <p:spPr bwMode="auto">
          <a:xfrm>
            <a:off x="357158" y="4500570"/>
            <a:ext cx="2214578" cy="1643074"/>
          </a:xfrm>
          <a:prstGeom prst="rect">
            <a:avLst/>
          </a:prstGeom>
          <a:noFill/>
        </p:spPr>
      </p:pic>
      <p:pic>
        <p:nvPicPr>
          <p:cNvPr id="2051" name="Одев" descr="D:\11111111111111111111 картинки\17518.png"/>
          <p:cNvPicPr>
            <a:picLocks noChangeAspect="1" noChangeArrowheads="1"/>
          </p:cNvPicPr>
          <p:nvPr/>
        </p:nvPicPr>
        <p:blipFill>
          <a:blip r:embed="rId9" cstate="print"/>
          <a:srcRect l="1684" r="34929" b="1684"/>
          <a:stretch>
            <a:fillRect/>
          </a:stretch>
        </p:blipFill>
        <p:spPr bwMode="auto">
          <a:xfrm>
            <a:off x="6858016" y="3429000"/>
            <a:ext cx="1500198" cy="2326872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357159" y="6286520"/>
            <a:ext cx="6858047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Допоможіть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дітям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знайти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відповідну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кімнату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28662" y="285728"/>
            <a:ext cx="2928958" cy="2000264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D:\11111111111111111111 картинки\8.png"/>
          <p:cNvPicPr>
            <a:picLocks noChangeAspect="1" noChangeArrowheads="1"/>
          </p:cNvPicPr>
          <p:nvPr/>
        </p:nvPicPr>
        <p:blipFill>
          <a:blip r:embed="rId10" cstate="print"/>
          <a:srcRect r="75182" b="66000"/>
          <a:stretch>
            <a:fillRect/>
          </a:stretch>
        </p:blipFill>
        <p:spPr bwMode="auto">
          <a:xfrm>
            <a:off x="3000364" y="2643182"/>
            <a:ext cx="3071802" cy="274705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Управляющая кнопка: далее 28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Спит" descr="D:\11111111111111111111 картинки\мальчик спит звезды.png"/>
          <p:cNvPicPr>
            <a:picLocks noChangeAspect="1" noChangeArrowheads="1"/>
          </p:cNvPicPr>
          <p:nvPr/>
        </p:nvPicPr>
        <p:blipFill>
          <a:blip r:embed="rId4" cstate="print"/>
          <a:srcRect t="25714" r="5813"/>
          <a:stretch>
            <a:fillRect/>
          </a:stretch>
        </p:blipFill>
        <p:spPr bwMode="auto">
          <a:xfrm>
            <a:off x="1071538" y="357166"/>
            <a:ext cx="2723073" cy="1857388"/>
          </a:xfrm>
          <a:prstGeom prst="rect">
            <a:avLst/>
          </a:prstGeom>
          <a:noFill/>
        </p:spPr>
      </p:pic>
      <p:pic>
        <p:nvPicPr>
          <p:cNvPr id="8" name="Играет" descr="D:\11111111111111111111 картинки\мальчик кубики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428868"/>
            <a:ext cx="1725945" cy="1868632"/>
          </a:xfrm>
          <a:prstGeom prst="rect">
            <a:avLst/>
          </a:prstGeom>
          <a:noFill/>
        </p:spPr>
      </p:pic>
      <p:pic>
        <p:nvPicPr>
          <p:cNvPr id="9" name="Ест" descr="D:\11111111111111111111 картинки\мальчик кушает стол 9.png"/>
          <p:cNvPicPr>
            <a:picLocks noChangeAspect="1" noChangeArrowheads="1"/>
          </p:cNvPicPr>
          <p:nvPr/>
        </p:nvPicPr>
        <p:blipFill>
          <a:blip r:embed="rId6" cstate="print"/>
          <a:srcRect l="6389" r="4164"/>
          <a:stretch>
            <a:fillRect/>
          </a:stretch>
        </p:blipFill>
        <p:spPr bwMode="auto">
          <a:xfrm>
            <a:off x="6759090" y="836020"/>
            <a:ext cx="1956314" cy="2164352"/>
          </a:xfrm>
          <a:prstGeom prst="rect">
            <a:avLst/>
          </a:prstGeom>
          <a:noFill/>
        </p:spPr>
      </p:pic>
      <p:pic>
        <p:nvPicPr>
          <p:cNvPr id="11" name="Чистит" descr="D:\11111111111111111111 картинки\девочка зубы стакан.png"/>
          <p:cNvPicPr>
            <a:picLocks noChangeAspect="1" noChangeArrowheads="1"/>
          </p:cNvPicPr>
          <p:nvPr/>
        </p:nvPicPr>
        <p:blipFill>
          <a:blip r:embed="rId7" cstate="print"/>
          <a:srcRect r="3892"/>
          <a:stretch>
            <a:fillRect/>
          </a:stretch>
        </p:blipFill>
        <p:spPr bwMode="auto">
          <a:xfrm>
            <a:off x="4214810" y="214290"/>
            <a:ext cx="2257221" cy="2143116"/>
          </a:xfrm>
          <a:prstGeom prst="rect">
            <a:avLst/>
          </a:prstGeom>
          <a:noFill/>
        </p:spPr>
      </p:pic>
      <p:pic>
        <p:nvPicPr>
          <p:cNvPr id="2050" name="Телев" descr="D:\11111111111111111111 картинки\телевизор.png"/>
          <p:cNvPicPr>
            <a:picLocks noChangeAspect="1" noChangeArrowheads="1"/>
          </p:cNvPicPr>
          <p:nvPr/>
        </p:nvPicPr>
        <p:blipFill>
          <a:blip r:embed="rId8" cstate="print"/>
          <a:srcRect l="2949" r="5638" b="8081"/>
          <a:stretch>
            <a:fillRect/>
          </a:stretch>
        </p:blipFill>
        <p:spPr bwMode="auto">
          <a:xfrm>
            <a:off x="357158" y="4500570"/>
            <a:ext cx="2214578" cy="1643074"/>
          </a:xfrm>
          <a:prstGeom prst="rect">
            <a:avLst/>
          </a:prstGeom>
          <a:noFill/>
        </p:spPr>
      </p:pic>
      <p:pic>
        <p:nvPicPr>
          <p:cNvPr id="2051" name="Одев" descr="D:\11111111111111111111 картинки\17518.png"/>
          <p:cNvPicPr>
            <a:picLocks noChangeAspect="1" noChangeArrowheads="1"/>
          </p:cNvPicPr>
          <p:nvPr/>
        </p:nvPicPr>
        <p:blipFill>
          <a:blip r:embed="rId9" cstate="print"/>
          <a:srcRect l="1684" r="34929" b="1684"/>
          <a:stretch>
            <a:fillRect/>
          </a:stretch>
        </p:blipFill>
        <p:spPr bwMode="auto">
          <a:xfrm>
            <a:off x="6858016" y="3429000"/>
            <a:ext cx="1500198" cy="2326872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357159" y="6286520"/>
            <a:ext cx="6858047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Допоможіть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дітям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знайти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відповідну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кімнату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2910" y="2285992"/>
            <a:ext cx="1784348" cy="2071702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D:\11111111111111111111 картинки\8.png"/>
          <p:cNvPicPr>
            <a:picLocks noChangeAspect="1" noChangeArrowheads="1"/>
          </p:cNvPicPr>
          <p:nvPr/>
        </p:nvPicPr>
        <p:blipFill>
          <a:blip r:embed="rId10" cstate="print"/>
          <a:srcRect l="40876" t="65311" r="34307"/>
          <a:stretch>
            <a:fillRect/>
          </a:stretch>
        </p:blipFill>
        <p:spPr bwMode="auto">
          <a:xfrm>
            <a:off x="3000380" y="2571744"/>
            <a:ext cx="3143240" cy="286789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Управляющая кнопка: далее 28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Спит" descr="D:\11111111111111111111 картинки\мальчик спит звезды.png"/>
          <p:cNvPicPr>
            <a:picLocks noChangeAspect="1" noChangeArrowheads="1"/>
          </p:cNvPicPr>
          <p:nvPr/>
        </p:nvPicPr>
        <p:blipFill>
          <a:blip r:embed="rId4" cstate="print"/>
          <a:srcRect t="25714" r="5813"/>
          <a:stretch>
            <a:fillRect/>
          </a:stretch>
        </p:blipFill>
        <p:spPr bwMode="auto">
          <a:xfrm>
            <a:off x="1071538" y="357166"/>
            <a:ext cx="2723073" cy="1857388"/>
          </a:xfrm>
          <a:prstGeom prst="rect">
            <a:avLst/>
          </a:prstGeom>
          <a:noFill/>
        </p:spPr>
      </p:pic>
      <p:pic>
        <p:nvPicPr>
          <p:cNvPr id="8" name="Играет" descr="D:\11111111111111111111 картинки\мальчик кубики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428868"/>
            <a:ext cx="1725945" cy="1868632"/>
          </a:xfrm>
          <a:prstGeom prst="rect">
            <a:avLst/>
          </a:prstGeom>
          <a:noFill/>
        </p:spPr>
      </p:pic>
      <p:pic>
        <p:nvPicPr>
          <p:cNvPr id="9" name="Ест" descr="D:\11111111111111111111 картинки\мальчик кушает стол 9.png"/>
          <p:cNvPicPr>
            <a:picLocks noChangeAspect="1" noChangeArrowheads="1"/>
          </p:cNvPicPr>
          <p:nvPr/>
        </p:nvPicPr>
        <p:blipFill>
          <a:blip r:embed="rId6" cstate="print"/>
          <a:srcRect l="6389" r="4164"/>
          <a:stretch>
            <a:fillRect/>
          </a:stretch>
        </p:blipFill>
        <p:spPr bwMode="auto">
          <a:xfrm>
            <a:off x="6759090" y="836020"/>
            <a:ext cx="1956314" cy="2164352"/>
          </a:xfrm>
          <a:prstGeom prst="rect">
            <a:avLst/>
          </a:prstGeom>
          <a:noFill/>
        </p:spPr>
      </p:pic>
      <p:pic>
        <p:nvPicPr>
          <p:cNvPr id="11" name="Чистит" descr="D:\11111111111111111111 картинки\девочка зубы стакан.png"/>
          <p:cNvPicPr>
            <a:picLocks noChangeAspect="1" noChangeArrowheads="1"/>
          </p:cNvPicPr>
          <p:nvPr/>
        </p:nvPicPr>
        <p:blipFill>
          <a:blip r:embed="rId7" cstate="print"/>
          <a:srcRect r="3892"/>
          <a:stretch>
            <a:fillRect/>
          </a:stretch>
        </p:blipFill>
        <p:spPr bwMode="auto">
          <a:xfrm>
            <a:off x="4214810" y="214290"/>
            <a:ext cx="2257221" cy="2143116"/>
          </a:xfrm>
          <a:prstGeom prst="rect">
            <a:avLst/>
          </a:prstGeom>
          <a:noFill/>
        </p:spPr>
      </p:pic>
      <p:pic>
        <p:nvPicPr>
          <p:cNvPr id="2050" name="Телев" descr="D:\11111111111111111111 картинки\телевизор.png"/>
          <p:cNvPicPr>
            <a:picLocks noChangeAspect="1" noChangeArrowheads="1"/>
          </p:cNvPicPr>
          <p:nvPr/>
        </p:nvPicPr>
        <p:blipFill>
          <a:blip r:embed="rId8" cstate="print"/>
          <a:srcRect l="2949" r="5638" b="8081"/>
          <a:stretch>
            <a:fillRect/>
          </a:stretch>
        </p:blipFill>
        <p:spPr bwMode="auto">
          <a:xfrm>
            <a:off x="357158" y="4500570"/>
            <a:ext cx="2214578" cy="1643074"/>
          </a:xfrm>
          <a:prstGeom prst="rect">
            <a:avLst/>
          </a:prstGeom>
          <a:noFill/>
        </p:spPr>
      </p:pic>
      <p:pic>
        <p:nvPicPr>
          <p:cNvPr id="2051" name="Одев" descr="D:\11111111111111111111 картинки\17518.png"/>
          <p:cNvPicPr>
            <a:picLocks noChangeAspect="1" noChangeArrowheads="1"/>
          </p:cNvPicPr>
          <p:nvPr/>
        </p:nvPicPr>
        <p:blipFill>
          <a:blip r:embed="rId9" cstate="print"/>
          <a:srcRect l="1684" r="34929" b="1684"/>
          <a:stretch>
            <a:fillRect/>
          </a:stretch>
        </p:blipFill>
        <p:spPr bwMode="auto">
          <a:xfrm>
            <a:off x="6858016" y="3429000"/>
            <a:ext cx="1500198" cy="2326872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357159" y="6286520"/>
            <a:ext cx="6858047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Допоможіть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дітям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знайти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відповідну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кімнату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4282" y="4429132"/>
            <a:ext cx="2428892" cy="178595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D:\11111111111111111111 картинки\8.png"/>
          <p:cNvPicPr>
            <a:picLocks noChangeAspect="1" noChangeArrowheads="1"/>
          </p:cNvPicPr>
          <p:nvPr/>
        </p:nvPicPr>
        <p:blipFill>
          <a:blip r:embed="rId10" cstate="print"/>
          <a:srcRect l="39416" r="35766" b="66000"/>
          <a:stretch>
            <a:fillRect/>
          </a:stretch>
        </p:blipFill>
        <p:spPr bwMode="auto">
          <a:xfrm>
            <a:off x="3014291" y="2643182"/>
            <a:ext cx="3115418" cy="278605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Управляющая кнопка: далее 28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Спит" descr="D:\11111111111111111111 картинки\мальчик спит звезды.png"/>
          <p:cNvPicPr>
            <a:picLocks noChangeAspect="1" noChangeArrowheads="1"/>
          </p:cNvPicPr>
          <p:nvPr/>
        </p:nvPicPr>
        <p:blipFill>
          <a:blip r:embed="rId4" cstate="print"/>
          <a:srcRect t="25714" r="5813"/>
          <a:stretch>
            <a:fillRect/>
          </a:stretch>
        </p:blipFill>
        <p:spPr bwMode="auto">
          <a:xfrm>
            <a:off x="1071538" y="357166"/>
            <a:ext cx="2723073" cy="1857388"/>
          </a:xfrm>
          <a:prstGeom prst="rect">
            <a:avLst/>
          </a:prstGeom>
          <a:noFill/>
        </p:spPr>
      </p:pic>
      <p:pic>
        <p:nvPicPr>
          <p:cNvPr id="8" name="Играет" descr="D:\11111111111111111111 картинки\мальчик кубики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428868"/>
            <a:ext cx="1725945" cy="1868632"/>
          </a:xfrm>
          <a:prstGeom prst="rect">
            <a:avLst/>
          </a:prstGeom>
          <a:noFill/>
        </p:spPr>
      </p:pic>
      <p:pic>
        <p:nvPicPr>
          <p:cNvPr id="9" name="Ест" descr="D:\11111111111111111111 картинки\мальчик кушает стол 9.png"/>
          <p:cNvPicPr>
            <a:picLocks noChangeAspect="1" noChangeArrowheads="1"/>
          </p:cNvPicPr>
          <p:nvPr/>
        </p:nvPicPr>
        <p:blipFill>
          <a:blip r:embed="rId6" cstate="print"/>
          <a:srcRect l="6389" r="4164"/>
          <a:stretch>
            <a:fillRect/>
          </a:stretch>
        </p:blipFill>
        <p:spPr bwMode="auto">
          <a:xfrm>
            <a:off x="6759090" y="836020"/>
            <a:ext cx="1956314" cy="2164352"/>
          </a:xfrm>
          <a:prstGeom prst="rect">
            <a:avLst/>
          </a:prstGeom>
          <a:noFill/>
        </p:spPr>
      </p:pic>
      <p:pic>
        <p:nvPicPr>
          <p:cNvPr id="11" name="Чистит" descr="D:\11111111111111111111 картинки\девочка зубы стакан.png"/>
          <p:cNvPicPr>
            <a:picLocks noChangeAspect="1" noChangeArrowheads="1"/>
          </p:cNvPicPr>
          <p:nvPr/>
        </p:nvPicPr>
        <p:blipFill>
          <a:blip r:embed="rId7" cstate="print"/>
          <a:srcRect r="3892"/>
          <a:stretch>
            <a:fillRect/>
          </a:stretch>
        </p:blipFill>
        <p:spPr bwMode="auto">
          <a:xfrm>
            <a:off x="4214810" y="214290"/>
            <a:ext cx="2257221" cy="2143116"/>
          </a:xfrm>
          <a:prstGeom prst="rect">
            <a:avLst/>
          </a:prstGeom>
          <a:noFill/>
        </p:spPr>
      </p:pic>
      <p:pic>
        <p:nvPicPr>
          <p:cNvPr id="2050" name="Телев" descr="D:\11111111111111111111 картинки\телевизор.png"/>
          <p:cNvPicPr>
            <a:picLocks noChangeAspect="1" noChangeArrowheads="1"/>
          </p:cNvPicPr>
          <p:nvPr/>
        </p:nvPicPr>
        <p:blipFill>
          <a:blip r:embed="rId8" cstate="print"/>
          <a:srcRect l="2949" r="5638" b="8081"/>
          <a:stretch>
            <a:fillRect/>
          </a:stretch>
        </p:blipFill>
        <p:spPr bwMode="auto">
          <a:xfrm>
            <a:off x="357158" y="4500570"/>
            <a:ext cx="2214578" cy="1643074"/>
          </a:xfrm>
          <a:prstGeom prst="rect">
            <a:avLst/>
          </a:prstGeom>
          <a:noFill/>
        </p:spPr>
      </p:pic>
      <p:pic>
        <p:nvPicPr>
          <p:cNvPr id="2051" name="Одев" descr="D:\11111111111111111111 картинки\17518.png"/>
          <p:cNvPicPr>
            <a:picLocks noChangeAspect="1" noChangeArrowheads="1"/>
          </p:cNvPicPr>
          <p:nvPr/>
        </p:nvPicPr>
        <p:blipFill>
          <a:blip r:embed="rId9" cstate="print"/>
          <a:srcRect l="1684" r="34929" b="1684"/>
          <a:stretch>
            <a:fillRect/>
          </a:stretch>
        </p:blipFill>
        <p:spPr bwMode="auto">
          <a:xfrm>
            <a:off x="6858016" y="3429000"/>
            <a:ext cx="1500198" cy="2326872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357159" y="6286520"/>
            <a:ext cx="6858047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Допоможіть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дітям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знайти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відповідну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кімнату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643702" y="642918"/>
            <a:ext cx="2143140" cy="250033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D:\11111111111111111111 картинки\8.png"/>
          <p:cNvPicPr>
            <a:picLocks noChangeAspect="1" noChangeArrowheads="1"/>
          </p:cNvPicPr>
          <p:nvPr/>
        </p:nvPicPr>
        <p:blipFill>
          <a:blip r:embed="rId10" cstate="print"/>
          <a:srcRect l="75182" b="66000"/>
          <a:stretch>
            <a:fillRect/>
          </a:stretch>
        </p:blipFill>
        <p:spPr bwMode="auto">
          <a:xfrm>
            <a:off x="3000380" y="2643182"/>
            <a:ext cx="3143239" cy="281093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Управляющая кнопка: далее 28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Спит" descr="D:\11111111111111111111 картинки\мальчик спит звезды.png"/>
          <p:cNvPicPr>
            <a:picLocks noChangeAspect="1" noChangeArrowheads="1"/>
          </p:cNvPicPr>
          <p:nvPr/>
        </p:nvPicPr>
        <p:blipFill>
          <a:blip r:embed="rId4" cstate="print"/>
          <a:srcRect t="25714" r="5813"/>
          <a:stretch>
            <a:fillRect/>
          </a:stretch>
        </p:blipFill>
        <p:spPr bwMode="auto">
          <a:xfrm>
            <a:off x="1071538" y="357166"/>
            <a:ext cx="2723073" cy="1857388"/>
          </a:xfrm>
          <a:prstGeom prst="rect">
            <a:avLst/>
          </a:prstGeom>
          <a:noFill/>
        </p:spPr>
      </p:pic>
      <p:pic>
        <p:nvPicPr>
          <p:cNvPr id="8" name="Играет" descr="D:\11111111111111111111 картинки\мальчик кубики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428868"/>
            <a:ext cx="1725945" cy="1868632"/>
          </a:xfrm>
          <a:prstGeom prst="rect">
            <a:avLst/>
          </a:prstGeom>
          <a:noFill/>
        </p:spPr>
      </p:pic>
      <p:pic>
        <p:nvPicPr>
          <p:cNvPr id="9" name="Ест" descr="D:\11111111111111111111 картинки\мальчик кушает стол 9.png"/>
          <p:cNvPicPr>
            <a:picLocks noChangeAspect="1" noChangeArrowheads="1"/>
          </p:cNvPicPr>
          <p:nvPr/>
        </p:nvPicPr>
        <p:blipFill>
          <a:blip r:embed="rId6" cstate="print"/>
          <a:srcRect l="6389" r="4164"/>
          <a:stretch>
            <a:fillRect/>
          </a:stretch>
        </p:blipFill>
        <p:spPr bwMode="auto">
          <a:xfrm>
            <a:off x="6759090" y="836020"/>
            <a:ext cx="1956314" cy="2164352"/>
          </a:xfrm>
          <a:prstGeom prst="rect">
            <a:avLst/>
          </a:prstGeom>
          <a:noFill/>
        </p:spPr>
      </p:pic>
      <p:pic>
        <p:nvPicPr>
          <p:cNvPr id="11" name="Чистит" descr="D:\11111111111111111111 картинки\девочка зубы стакан.png"/>
          <p:cNvPicPr>
            <a:picLocks noChangeAspect="1" noChangeArrowheads="1"/>
          </p:cNvPicPr>
          <p:nvPr/>
        </p:nvPicPr>
        <p:blipFill>
          <a:blip r:embed="rId7" cstate="print"/>
          <a:srcRect r="3892"/>
          <a:stretch>
            <a:fillRect/>
          </a:stretch>
        </p:blipFill>
        <p:spPr bwMode="auto">
          <a:xfrm>
            <a:off x="4214810" y="214290"/>
            <a:ext cx="2257221" cy="2143116"/>
          </a:xfrm>
          <a:prstGeom prst="rect">
            <a:avLst/>
          </a:prstGeom>
          <a:noFill/>
        </p:spPr>
      </p:pic>
      <p:pic>
        <p:nvPicPr>
          <p:cNvPr id="2050" name="Телев" descr="D:\11111111111111111111 картинки\телевизор.png"/>
          <p:cNvPicPr>
            <a:picLocks noChangeAspect="1" noChangeArrowheads="1"/>
          </p:cNvPicPr>
          <p:nvPr/>
        </p:nvPicPr>
        <p:blipFill>
          <a:blip r:embed="rId8" cstate="print"/>
          <a:srcRect l="2949" r="5638" b="8081"/>
          <a:stretch>
            <a:fillRect/>
          </a:stretch>
        </p:blipFill>
        <p:spPr bwMode="auto">
          <a:xfrm>
            <a:off x="357158" y="4500570"/>
            <a:ext cx="2214578" cy="1643074"/>
          </a:xfrm>
          <a:prstGeom prst="rect">
            <a:avLst/>
          </a:prstGeom>
          <a:noFill/>
        </p:spPr>
      </p:pic>
      <p:pic>
        <p:nvPicPr>
          <p:cNvPr id="2051" name="Одев" descr="D:\11111111111111111111 картинки\17518.png"/>
          <p:cNvPicPr>
            <a:picLocks noChangeAspect="1" noChangeArrowheads="1"/>
          </p:cNvPicPr>
          <p:nvPr/>
        </p:nvPicPr>
        <p:blipFill>
          <a:blip r:embed="rId9" cstate="print"/>
          <a:srcRect l="1684" r="34929" b="1684"/>
          <a:stretch>
            <a:fillRect/>
          </a:stretch>
        </p:blipFill>
        <p:spPr bwMode="auto">
          <a:xfrm>
            <a:off x="6858016" y="3429000"/>
            <a:ext cx="1500198" cy="2326872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357159" y="6286520"/>
            <a:ext cx="6858047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Допоможіть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дітям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знайти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відповідну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кімнату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143372" y="142852"/>
            <a:ext cx="2357454" cy="2286016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D:\11111111111111111111 картинки\8.png"/>
          <p:cNvPicPr>
            <a:picLocks noChangeAspect="1" noChangeArrowheads="1"/>
          </p:cNvPicPr>
          <p:nvPr/>
        </p:nvPicPr>
        <p:blipFill>
          <a:blip r:embed="rId10" cstate="print"/>
          <a:srcRect t="65311" r="75182"/>
          <a:stretch>
            <a:fillRect/>
          </a:stretch>
        </p:blipFill>
        <p:spPr bwMode="auto">
          <a:xfrm>
            <a:off x="3000380" y="2571744"/>
            <a:ext cx="3143240" cy="286789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Управляющая кнопка: далее 28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D:\11111111111111111111 картинки\8.png"/>
          <p:cNvPicPr>
            <a:picLocks noChangeAspect="1" noChangeArrowheads="1"/>
          </p:cNvPicPr>
          <p:nvPr/>
        </p:nvPicPr>
        <p:blipFill>
          <a:blip r:embed="rId4" cstate="print"/>
          <a:srcRect l="75182" t="65311"/>
          <a:stretch>
            <a:fillRect/>
          </a:stretch>
        </p:blipFill>
        <p:spPr bwMode="auto">
          <a:xfrm>
            <a:off x="3000380" y="2571744"/>
            <a:ext cx="3143239" cy="2867891"/>
          </a:xfrm>
          <a:prstGeom prst="rect">
            <a:avLst/>
          </a:prstGeom>
          <a:noFill/>
        </p:spPr>
      </p:pic>
      <p:pic>
        <p:nvPicPr>
          <p:cNvPr id="7" name="Спит" descr="D:\11111111111111111111 картинки\мальчик спит звезды.png"/>
          <p:cNvPicPr>
            <a:picLocks noChangeAspect="1" noChangeArrowheads="1"/>
          </p:cNvPicPr>
          <p:nvPr/>
        </p:nvPicPr>
        <p:blipFill>
          <a:blip r:embed="rId5" cstate="print"/>
          <a:srcRect t="25714" r="5813"/>
          <a:stretch>
            <a:fillRect/>
          </a:stretch>
        </p:blipFill>
        <p:spPr bwMode="auto">
          <a:xfrm>
            <a:off x="1071538" y="357166"/>
            <a:ext cx="2723073" cy="1857388"/>
          </a:xfrm>
          <a:prstGeom prst="rect">
            <a:avLst/>
          </a:prstGeom>
          <a:noFill/>
        </p:spPr>
      </p:pic>
      <p:pic>
        <p:nvPicPr>
          <p:cNvPr id="8" name="Играет" descr="D:\11111111111111111111 картинки\мальчик кубики8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2428868"/>
            <a:ext cx="1725945" cy="1868632"/>
          </a:xfrm>
          <a:prstGeom prst="rect">
            <a:avLst/>
          </a:prstGeom>
          <a:noFill/>
        </p:spPr>
      </p:pic>
      <p:pic>
        <p:nvPicPr>
          <p:cNvPr id="9" name="Ест" descr="D:\11111111111111111111 картинки\мальчик кушает стол 9.png"/>
          <p:cNvPicPr>
            <a:picLocks noChangeAspect="1" noChangeArrowheads="1"/>
          </p:cNvPicPr>
          <p:nvPr/>
        </p:nvPicPr>
        <p:blipFill>
          <a:blip r:embed="rId7" cstate="print"/>
          <a:srcRect l="6389" r="4164"/>
          <a:stretch>
            <a:fillRect/>
          </a:stretch>
        </p:blipFill>
        <p:spPr bwMode="auto">
          <a:xfrm>
            <a:off x="6759090" y="836020"/>
            <a:ext cx="1956314" cy="2164352"/>
          </a:xfrm>
          <a:prstGeom prst="rect">
            <a:avLst/>
          </a:prstGeom>
          <a:noFill/>
        </p:spPr>
      </p:pic>
      <p:pic>
        <p:nvPicPr>
          <p:cNvPr id="11" name="Чистит" descr="D:\11111111111111111111 картинки\девочка зубы стакан.png"/>
          <p:cNvPicPr>
            <a:picLocks noChangeAspect="1" noChangeArrowheads="1"/>
          </p:cNvPicPr>
          <p:nvPr/>
        </p:nvPicPr>
        <p:blipFill>
          <a:blip r:embed="rId8" cstate="print"/>
          <a:srcRect r="3892"/>
          <a:stretch>
            <a:fillRect/>
          </a:stretch>
        </p:blipFill>
        <p:spPr bwMode="auto">
          <a:xfrm>
            <a:off x="4214810" y="214290"/>
            <a:ext cx="2257221" cy="2143116"/>
          </a:xfrm>
          <a:prstGeom prst="rect">
            <a:avLst/>
          </a:prstGeom>
          <a:noFill/>
        </p:spPr>
      </p:pic>
      <p:pic>
        <p:nvPicPr>
          <p:cNvPr id="2050" name="Телев" descr="D:\11111111111111111111 картинки\телевизор.png"/>
          <p:cNvPicPr>
            <a:picLocks noChangeAspect="1" noChangeArrowheads="1"/>
          </p:cNvPicPr>
          <p:nvPr/>
        </p:nvPicPr>
        <p:blipFill>
          <a:blip r:embed="rId9" cstate="print"/>
          <a:srcRect l="2949" r="5638" b="8081"/>
          <a:stretch>
            <a:fillRect/>
          </a:stretch>
        </p:blipFill>
        <p:spPr bwMode="auto">
          <a:xfrm>
            <a:off x="357158" y="4500570"/>
            <a:ext cx="2214578" cy="1643074"/>
          </a:xfrm>
          <a:prstGeom prst="rect">
            <a:avLst/>
          </a:prstGeom>
          <a:noFill/>
        </p:spPr>
      </p:pic>
      <p:pic>
        <p:nvPicPr>
          <p:cNvPr id="2051" name="Одев" descr="D:\11111111111111111111 картинки\17518.png"/>
          <p:cNvPicPr>
            <a:picLocks noChangeAspect="1" noChangeArrowheads="1"/>
          </p:cNvPicPr>
          <p:nvPr/>
        </p:nvPicPr>
        <p:blipFill>
          <a:blip r:embed="rId10" cstate="print"/>
          <a:srcRect l="1684" r="34929" b="1684"/>
          <a:stretch>
            <a:fillRect/>
          </a:stretch>
        </p:blipFill>
        <p:spPr bwMode="auto">
          <a:xfrm>
            <a:off x="6858016" y="3429000"/>
            <a:ext cx="1500198" cy="2326872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357159" y="6286520"/>
            <a:ext cx="6858047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Допоможіть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дітям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знайти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відповідну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кімнату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715140" y="3286124"/>
            <a:ext cx="1784348" cy="2571768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Гнездо" descr="D:\11111111111111111111 картинки\9gggg.png"/>
          <p:cNvPicPr>
            <a:picLocks noChangeAspect="1" noChangeArrowheads="1"/>
          </p:cNvPicPr>
          <p:nvPr/>
        </p:nvPicPr>
        <p:blipFill>
          <a:blip r:embed="rId3" cstate="print"/>
          <a:srcRect r="79071" b="53704"/>
          <a:stretch>
            <a:fillRect/>
          </a:stretch>
        </p:blipFill>
        <p:spPr bwMode="auto">
          <a:xfrm>
            <a:off x="1714480" y="214290"/>
            <a:ext cx="1928696" cy="1785950"/>
          </a:xfrm>
          <a:prstGeom prst="rect">
            <a:avLst/>
          </a:prstGeom>
          <a:noFill/>
        </p:spPr>
      </p:pic>
      <p:pic>
        <p:nvPicPr>
          <p:cNvPr id="15" name="Улей" descr="D:\11111111111111111111 картинки\9gggg.png"/>
          <p:cNvPicPr>
            <a:picLocks noChangeAspect="1" noChangeArrowheads="1"/>
          </p:cNvPicPr>
          <p:nvPr/>
        </p:nvPicPr>
        <p:blipFill>
          <a:blip r:embed="rId3" cstate="print"/>
          <a:srcRect l="27131" r="60466" b="53704"/>
          <a:stretch>
            <a:fillRect/>
          </a:stretch>
        </p:blipFill>
        <p:spPr bwMode="auto">
          <a:xfrm>
            <a:off x="3143240" y="2071678"/>
            <a:ext cx="1143008" cy="1785950"/>
          </a:xfrm>
          <a:prstGeom prst="rect">
            <a:avLst/>
          </a:prstGeom>
          <a:noFill/>
        </p:spPr>
      </p:pic>
      <p:pic>
        <p:nvPicPr>
          <p:cNvPr id="16" name="Будка" descr="D:\11111111111111111111 картинки\9gggg.png"/>
          <p:cNvPicPr>
            <a:picLocks noChangeAspect="1" noChangeArrowheads="1"/>
          </p:cNvPicPr>
          <p:nvPr/>
        </p:nvPicPr>
        <p:blipFill>
          <a:blip r:embed="rId3" cstate="print"/>
          <a:srcRect l="48062" r="31783" b="55556"/>
          <a:stretch>
            <a:fillRect/>
          </a:stretch>
        </p:blipFill>
        <p:spPr bwMode="auto">
          <a:xfrm>
            <a:off x="4286248" y="214290"/>
            <a:ext cx="1857388" cy="1714512"/>
          </a:xfrm>
          <a:prstGeom prst="rect">
            <a:avLst/>
          </a:prstGeom>
          <a:noFill/>
        </p:spPr>
      </p:pic>
      <p:pic>
        <p:nvPicPr>
          <p:cNvPr id="17" name="Дом" descr="D:\11111111111111111111 картинки\9gggg.png"/>
          <p:cNvPicPr>
            <a:picLocks noChangeAspect="1" noChangeArrowheads="1"/>
          </p:cNvPicPr>
          <p:nvPr/>
        </p:nvPicPr>
        <p:blipFill>
          <a:blip r:embed="rId3" cstate="print"/>
          <a:srcRect l="70542" b="55556"/>
          <a:stretch>
            <a:fillRect/>
          </a:stretch>
        </p:blipFill>
        <p:spPr bwMode="auto">
          <a:xfrm>
            <a:off x="6357950" y="1428736"/>
            <a:ext cx="2714644" cy="1714512"/>
          </a:xfrm>
          <a:prstGeom prst="rect">
            <a:avLst/>
          </a:prstGeom>
          <a:noFill/>
        </p:spPr>
      </p:pic>
      <p:pic>
        <p:nvPicPr>
          <p:cNvPr id="18" name="Пчела" descr="D:\11111111111111111111 картинки\9gggg.png"/>
          <p:cNvPicPr>
            <a:picLocks noChangeAspect="1" noChangeArrowheads="1"/>
          </p:cNvPicPr>
          <p:nvPr/>
        </p:nvPicPr>
        <p:blipFill>
          <a:blip r:embed="rId4" cstate="print"/>
          <a:srcRect t="66667" r="79846"/>
          <a:stretch>
            <a:fillRect/>
          </a:stretch>
        </p:blipFill>
        <p:spPr bwMode="auto">
          <a:xfrm>
            <a:off x="785786" y="5214950"/>
            <a:ext cx="1143008" cy="791368"/>
          </a:xfrm>
          <a:prstGeom prst="rect">
            <a:avLst/>
          </a:prstGeom>
          <a:noFill/>
        </p:spPr>
      </p:pic>
      <p:pic>
        <p:nvPicPr>
          <p:cNvPr id="20" name="Пес" descr="D:\11111111111111111111 картинки\9gggg.png"/>
          <p:cNvPicPr>
            <a:picLocks noChangeAspect="1" noChangeArrowheads="1"/>
          </p:cNvPicPr>
          <p:nvPr/>
        </p:nvPicPr>
        <p:blipFill>
          <a:blip r:embed="rId3" cstate="print"/>
          <a:srcRect l="31782" t="68519" r="51939"/>
          <a:stretch>
            <a:fillRect/>
          </a:stretch>
        </p:blipFill>
        <p:spPr bwMode="auto">
          <a:xfrm flipH="1">
            <a:off x="2285984" y="4286256"/>
            <a:ext cx="1857388" cy="1503600"/>
          </a:xfrm>
          <a:prstGeom prst="rect">
            <a:avLst/>
          </a:prstGeom>
          <a:noFill/>
        </p:spPr>
      </p:pic>
      <p:pic>
        <p:nvPicPr>
          <p:cNvPr id="22" name="Мальчик" descr="D:\11111111111111111111 картинки\9gggg.png"/>
          <p:cNvPicPr>
            <a:picLocks noChangeAspect="1" noChangeArrowheads="1"/>
          </p:cNvPicPr>
          <p:nvPr/>
        </p:nvPicPr>
        <p:blipFill>
          <a:blip r:embed="rId3" cstate="print"/>
          <a:srcRect l="58914" t="66667" r="30233"/>
          <a:stretch>
            <a:fillRect/>
          </a:stretch>
        </p:blipFill>
        <p:spPr bwMode="auto">
          <a:xfrm flipH="1">
            <a:off x="5667382" y="4643446"/>
            <a:ext cx="1166821" cy="1500198"/>
          </a:xfrm>
          <a:prstGeom prst="rect">
            <a:avLst/>
          </a:prstGeom>
          <a:noFill/>
        </p:spPr>
      </p:pic>
      <p:pic>
        <p:nvPicPr>
          <p:cNvPr id="23" name="Ласточка" descr="D:\11111111111111111111 картинки\9gggg.png"/>
          <p:cNvPicPr>
            <a:picLocks noChangeAspect="1" noChangeArrowheads="1"/>
          </p:cNvPicPr>
          <p:nvPr/>
        </p:nvPicPr>
        <p:blipFill>
          <a:blip r:embed="rId5" cstate="print"/>
          <a:srcRect l="81395" t="68519"/>
          <a:stretch>
            <a:fillRect/>
          </a:stretch>
        </p:blipFill>
        <p:spPr bwMode="auto">
          <a:xfrm rot="4936418">
            <a:off x="7389891" y="4542667"/>
            <a:ext cx="1357322" cy="961436"/>
          </a:xfrm>
          <a:prstGeom prst="rect">
            <a:avLst/>
          </a:prstGeom>
          <a:noFill/>
        </p:spPr>
      </p:pic>
      <p:pic>
        <p:nvPicPr>
          <p:cNvPr id="1030" name="Муравейник" descr="D:\11111111111111111111 картинки\mur copy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2000240"/>
            <a:ext cx="2214578" cy="1473372"/>
          </a:xfrm>
          <a:prstGeom prst="rect">
            <a:avLst/>
          </a:prstGeom>
          <a:noFill/>
        </p:spPr>
      </p:pic>
      <p:pic>
        <p:nvPicPr>
          <p:cNvPr id="1028" name="Муравей" descr="D:\11111111111111111111 картинки\муравьи 9 9.png"/>
          <p:cNvPicPr>
            <a:picLocks noChangeAspect="1" noChangeArrowheads="1"/>
          </p:cNvPicPr>
          <p:nvPr/>
        </p:nvPicPr>
        <p:blipFill>
          <a:blip r:embed="rId7" cstate="print"/>
          <a:srcRect r="54961" b="25193"/>
          <a:stretch>
            <a:fillRect/>
          </a:stretch>
        </p:blipFill>
        <p:spPr bwMode="auto">
          <a:xfrm flipH="1">
            <a:off x="4500562" y="4714884"/>
            <a:ext cx="785818" cy="1305213"/>
          </a:xfrm>
          <a:prstGeom prst="rect">
            <a:avLst/>
          </a:prstGeom>
          <a:noFill/>
        </p:spPr>
      </p:pic>
      <p:sp>
        <p:nvSpPr>
          <p:cNvPr id="24" name="Прямоугольник 23"/>
          <p:cNvSpPr/>
          <p:nvPr/>
        </p:nvSpPr>
        <p:spPr>
          <a:xfrm>
            <a:off x="1285853" y="6286520"/>
            <a:ext cx="4500593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Визначте, де чий будинок.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6.93642E-7 L -0.57135 -0.599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" y="-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60116E-6 L 0.22604 -0.3907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" y="-19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10405E-6 L -0.34219 -0.3766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" y="-18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50867E-6 L 0.22726 -0.5486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" y="-2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69942E-6 L 0.25712 -0.3803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" y="-19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954</TotalTime>
  <Words>93</Words>
  <Application>Microsoft Office PowerPoint</Application>
  <PresentationFormat>Экран (4:3)</PresentationFormat>
  <Paragraphs>19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38</cp:revision>
  <dcterms:created xsi:type="dcterms:W3CDTF">2015-04-14T09:30:29Z</dcterms:created>
  <dcterms:modified xsi:type="dcterms:W3CDTF">2015-06-20T17:36:38Z</dcterms:modified>
</cp:coreProperties>
</file>