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audio" Target="../media/audio1.wav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audio" Target="../media/audio2.wav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audio" Target="../media/audio2.wav"/><Relationship Id="rId21" Type="http://schemas.openxmlformats.org/officeDocument/2006/relationships/image" Target="../media/image46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5" Type="http://schemas.openxmlformats.org/officeDocument/2006/relationships/image" Target="../media/image50.png"/><Relationship Id="rId2" Type="http://schemas.openxmlformats.org/officeDocument/2006/relationships/audio" Target="../media/audio1.wav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24" Type="http://schemas.openxmlformats.org/officeDocument/2006/relationships/image" Target="../media/image49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23" Type="http://schemas.openxmlformats.org/officeDocument/2006/relationships/image" Target="../media/image48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Relationship Id="rId22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Корзина" descr="D:\11111111111111111111 картинки\корзин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3429000"/>
            <a:ext cx="3071834" cy="3345716"/>
          </a:xfrm>
          <a:prstGeom prst="rect">
            <a:avLst/>
          </a:prstGeom>
          <a:noFill/>
        </p:spPr>
      </p:pic>
      <p:pic>
        <p:nvPicPr>
          <p:cNvPr id="1029" name="Груша" descr="D:\11111111111111111111 картинки\груша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571480"/>
            <a:ext cx="1000132" cy="1420830"/>
          </a:xfrm>
          <a:prstGeom prst="rect">
            <a:avLst/>
          </a:prstGeom>
          <a:noFill/>
        </p:spPr>
      </p:pic>
      <p:pic>
        <p:nvPicPr>
          <p:cNvPr id="1030" name="Лимон" descr="D:\11111111111111111111 картинки\лимон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4942" y="642918"/>
            <a:ext cx="1018032" cy="798510"/>
          </a:xfrm>
          <a:prstGeom prst="rect">
            <a:avLst/>
          </a:prstGeom>
          <a:noFill/>
        </p:spPr>
      </p:pic>
      <p:pic>
        <p:nvPicPr>
          <p:cNvPr id="1031" name="Апельсин" descr="D:\11111111111111111111 картинки\апельсин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08585" y="3429000"/>
            <a:ext cx="1034853" cy="1000132"/>
          </a:xfrm>
          <a:prstGeom prst="rect">
            <a:avLst/>
          </a:prstGeom>
          <a:noFill/>
        </p:spPr>
      </p:pic>
      <p:pic>
        <p:nvPicPr>
          <p:cNvPr id="1032" name="Банан" descr="D:\11111111111111111111 картинки\банан 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2587751" flipH="1">
            <a:off x="5715008" y="2071678"/>
            <a:ext cx="1730015" cy="857256"/>
          </a:xfrm>
          <a:prstGeom prst="rect">
            <a:avLst/>
          </a:prstGeom>
          <a:noFill/>
        </p:spPr>
      </p:pic>
      <p:pic>
        <p:nvPicPr>
          <p:cNvPr id="1034" name="Стул" descr="D:\11111111111111111111 картинки\стул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4200" y="357166"/>
            <a:ext cx="1343156" cy="2000264"/>
          </a:xfrm>
          <a:prstGeom prst="rect">
            <a:avLst/>
          </a:prstGeom>
          <a:noFill/>
        </p:spPr>
      </p:pic>
      <p:pic>
        <p:nvPicPr>
          <p:cNvPr id="1035" name="Книга" descr="D:\11111111111111111111 картинки\Книга1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0034" y="4214818"/>
            <a:ext cx="1714512" cy="1472582"/>
          </a:xfrm>
          <a:prstGeom prst="rect">
            <a:avLst/>
          </a:prstGeom>
          <a:noFill/>
        </p:spPr>
      </p:pic>
      <p:pic>
        <p:nvPicPr>
          <p:cNvPr id="1036" name="Юла" descr="D:\11111111111111111111 картинки\дзига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060275" y="1785926"/>
            <a:ext cx="1023450" cy="1114423"/>
          </a:xfrm>
          <a:prstGeom prst="rect">
            <a:avLst/>
          </a:prstGeom>
          <a:noFill/>
        </p:spPr>
      </p:pic>
      <p:pic>
        <p:nvPicPr>
          <p:cNvPr id="1037" name="Мяч" descr="D:\11111111111111111111 картинки\мяч 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714612" y="4714884"/>
            <a:ext cx="1214446" cy="1206706"/>
          </a:xfrm>
          <a:prstGeom prst="rect">
            <a:avLst/>
          </a:prstGeom>
          <a:noFill/>
        </p:spPr>
      </p:pic>
      <p:pic>
        <p:nvPicPr>
          <p:cNvPr id="1038" name="Солнце" descr="D:\11111111111111111111 картинки\солнце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000892" y="142852"/>
            <a:ext cx="1928794" cy="1821771"/>
          </a:xfrm>
          <a:prstGeom prst="rect">
            <a:avLst/>
          </a:prstGeom>
          <a:noFill/>
        </p:spPr>
      </p:pic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Яблоко" descr="D:\11111111111111111111 картинки\яблуко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85984" y="2382057"/>
            <a:ext cx="928694" cy="1046944"/>
          </a:xfrm>
          <a:prstGeom prst="rect">
            <a:avLst/>
          </a:prstGeom>
          <a:noFill/>
        </p:spPr>
      </p:pic>
      <p:pic>
        <p:nvPicPr>
          <p:cNvPr id="1028" name="Слива" descr="D:\11111111111111111111 картинки\слива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7224" y="2896010"/>
            <a:ext cx="922337" cy="1065980"/>
          </a:xfrm>
          <a:prstGeom prst="rect">
            <a:avLst/>
          </a:prstGeom>
          <a:noFill/>
        </p:spPr>
      </p:pic>
      <p:pic>
        <p:nvPicPr>
          <p:cNvPr id="1026" name="К" descr="D:\11111111111111111111 картинки\корзина1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214942" y="3429000"/>
            <a:ext cx="3071834" cy="3345716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857224" y="6182045"/>
            <a:ext cx="3917996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Зберіть фрукти </a:t>
            </a:r>
            <a:r>
              <a:rPr lang="uk-U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uk-U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кошик.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44444E-6 L 0.46337 0.53379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" y="26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85185E-6 L 0.17344 0.6106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30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33333E-6 L -0.04636 0.3768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" y="18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11111E-6 L 0.404 0.32847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" y="16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0.30086 0.14768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" y="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 L 0.6158 0.2835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" y="14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Слива" descr="D:\11111111111111111111 картинки\слив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1198555"/>
            <a:ext cx="1373584" cy="1587503"/>
          </a:xfrm>
          <a:prstGeom prst="rect">
            <a:avLst/>
          </a:prstGeom>
          <a:noFill/>
        </p:spPr>
      </p:pic>
      <p:pic>
        <p:nvPicPr>
          <p:cNvPr id="2051" name="Апельсин" descr="D:\11111111111111111111 картинки\апельсин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856" y="1071546"/>
            <a:ext cx="1777305" cy="1717675"/>
          </a:xfrm>
          <a:prstGeom prst="rect">
            <a:avLst/>
          </a:prstGeom>
          <a:noFill/>
        </p:spPr>
      </p:pic>
      <p:pic>
        <p:nvPicPr>
          <p:cNvPr id="2052" name="Вишня" descr="D:\11111111111111111111 картинки\вишни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02114" y="3723800"/>
            <a:ext cx="1714512" cy="1931683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143108" y="6253483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яблоко" descr="D:\11111111111111111111 картинки\яблоко.png"/>
          <p:cNvPicPr>
            <a:picLocks noChangeAspect="1" noChangeArrowheads="1"/>
          </p:cNvPicPr>
          <p:nvPr/>
        </p:nvPicPr>
        <p:blipFill>
          <a:blip r:embed="rId7" cstate="print"/>
          <a:srcRect l="4472" r="6869"/>
          <a:stretch>
            <a:fillRect/>
          </a:stretch>
        </p:blipFill>
        <p:spPr bwMode="auto">
          <a:xfrm>
            <a:off x="3516692" y="928670"/>
            <a:ext cx="1701619" cy="191929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4231072" y="3857628"/>
            <a:ext cx="42148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Кругле, оранжеве,  кисло-солодке, всередині поділене на дольки.</a:t>
            </a:r>
            <a:endParaRPr lang="ru-RU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945584" y="714356"/>
            <a:ext cx="2286016" cy="2428892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" dur="indefinite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" dur="indefinite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0" dur="indefinite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6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2" dur="indefinite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Управляющая кнопка: назад 19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Управляющая кнопка: домой 21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Слива" descr="D:\11111111111111111111 картинки\слив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1198555"/>
            <a:ext cx="1373584" cy="1587503"/>
          </a:xfrm>
          <a:prstGeom prst="rect">
            <a:avLst/>
          </a:prstGeom>
          <a:noFill/>
        </p:spPr>
      </p:pic>
      <p:pic>
        <p:nvPicPr>
          <p:cNvPr id="24" name="Апельсин" descr="D:\11111111111111111111 картинки\апельсин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856" y="1071546"/>
            <a:ext cx="1777305" cy="1717675"/>
          </a:xfrm>
          <a:prstGeom prst="rect">
            <a:avLst/>
          </a:prstGeom>
          <a:noFill/>
        </p:spPr>
      </p:pic>
      <p:pic>
        <p:nvPicPr>
          <p:cNvPr id="25" name="Вишня" descr="D:\11111111111111111111 картинки\вишни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02114" y="3723800"/>
            <a:ext cx="1714512" cy="1931683"/>
          </a:xfrm>
          <a:prstGeom prst="rect">
            <a:avLst/>
          </a:prstGeom>
          <a:noFill/>
        </p:spPr>
      </p:pic>
      <p:sp>
        <p:nvSpPr>
          <p:cNvPr id="26" name="Прямоугольник 25"/>
          <p:cNvSpPr/>
          <p:nvPr/>
        </p:nvSpPr>
        <p:spPr>
          <a:xfrm>
            <a:off x="2143108" y="6253483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яблоко" descr="D:\11111111111111111111 картинки\яблоко.png"/>
          <p:cNvPicPr>
            <a:picLocks noChangeAspect="1" noChangeArrowheads="1"/>
          </p:cNvPicPr>
          <p:nvPr/>
        </p:nvPicPr>
        <p:blipFill>
          <a:blip r:embed="rId7" cstate="print"/>
          <a:srcRect l="4472" r="6869"/>
          <a:stretch>
            <a:fillRect/>
          </a:stretch>
        </p:blipFill>
        <p:spPr bwMode="auto">
          <a:xfrm>
            <a:off x="3516692" y="928670"/>
            <a:ext cx="1701619" cy="1919290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3571868" y="4117967"/>
            <a:ext cx="5143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Кругле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зелене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кисло-солодке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всередині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маленькі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зернятка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214678" y="714356"/>
            <a:ext cx="2286016" cy="2428892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0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6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2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домой 5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Слива" descr="D:\11111111111111111111 картинки\слив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1198555"/>
            <a:ext cx="1373584" cy="1587503"/>
          </a:xfrm>
          <a:prstGeom prst="rect">
            <a:avLst/>
          </a:prstGeom>
          <a:noFill/>
        </p:spPr>
      </p:pic>
      <p:pic>
        <p:nvPicPr>
          <p:cNvPr id="8" name="Апельсин" descr="D:\11111111111111111111 картинки\апельсин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856" y="1071546"/>
            <a:ext cx="1777305" cy="1717675"/>
          </a:xfrm>
          <a:prstGeom prst="rect">
            <a:avLst/>
          </a:prstGeom>
          <a:noFill/>
        </p:spPr>
      </p:pic>
      <p:pic>
        <p:nvPicPr>
          <p:cNvPr id="9" name="Вишня" descr="D:\11111111111111111111 картинки\вишни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02114" y="3723800"/>
            <a:ext cx="1714512" cy="1931683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143108" y="6253483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яблоко" descr="D:\11111111111111111111 картинки\яблоко.png"/>
          <p:cNvPicPr>
            <a:picLocks noChangeAspect="1" noChangeArrowheads="1"/>
          </p:cNvPicPr>
          <p:nvPr/>
        </p:nvPicPr>
        <p:blipFill>
          <a:blip r:embed="rId7" cstate="print"/>
          <a:srcRect l="4472" r="6869"/>
          <a:stretch>
            <a:fillRect/>
          </a:stretch>
        </p:blipFill>
        <p:spPr bwMode="auto">
          <a:xfrm>
            <a:off x="3516692" y="928670"/>
            <a:ext cx="1701619" cy="191929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3643306" y="3901393"/>
            <a:ext cx="52149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Червоний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колір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кисло-солодкий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смак, </a:t>
            </a:r>
          </a:p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Кам’яне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серце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так?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28662" y="3429000"/>
            <a:ext cx="2357454" cy="2428892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0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6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2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Управляющая кнопка: назад 13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омой 15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Слива" descr="D:\11111111111111111111 картинки\слив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1198555"/>
            <a:ext cx="1373584" cy="1587503"/>
          </a:xfrm>
          <a:prstGeom prst="rect">
            <a:avLst/>
          </a:prstGeom>
          <a:noFill/>
        </p:spPr>
      </p:pic>
      <p:pic>
        <p:nvPicPr>
          <p:cNvPr id="18" name="Апельсин" descr="D:\11111111111111111111 картинки\апельсин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856" y="1071546"/>
            <a:ext cx="1777305" cy="1717675"/>
          </a:xfrm>
          <a:prstGeom prst="rect">
            <a:avLst/>
          </a:prstGeom>
          <a:noFill/>
        </p:spPr>
      </p:pic>
      <p:pic>
        <p:nvPicPr>
          <p:cNvPr id="19" name="Вишня" descr="D:\11111111111111111111 картинки\вишни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02114" y="3723800"/>
            <a:ext cx="1714512" cy="1931683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2143108" y="6253483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яблоко" descr="D:\11111111111111111111 картинки\яблоко.png"/>
          <p:cNvPicPr>
            <a:picLocks noChangeAspect="1" noChangeArrowheads="1"/>
          </p:cNvPicPr>
          <p:nvPr/>
        </p:nvPicPr>
        <p:blipFill>
          <a:blip r:embed="rId7" cstate="print"/>
          <a:srcRect l="4472" r="6869"/>
          <a:stretch>
            <a:fillRect/>
          </a:stretch>
        </p:blipFill>
        <p:spPr bwMode="auto">
          <a:xfrm>
            <a:off x="3516692" y="928670"/>
            <a:ext cx="1701619" cy="1919290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4429156" y="4260843"/>
            <a:ext cx="42148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гілках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висять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шари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Посиніли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жари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42910" y="714356"/>
            <a:ext cx="2214578" cy="2428892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0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6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2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Еж" descr="D:\11111111111111111111 картинки\41_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857628"/>
            <a:ext cx="3904057" cy="2250625"/>
          </a:xfrm>
          <a:prstGeom prst="rect">
            <a:avLst/>
          </a:prstGeom>
          <a:noFill/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435" name="Паук" descr="D:\11111111111111111111 картинки\Пауки.png"/>
          <p:cNvPicPr>
            <a:picLocks noChangeAspect="1" noChangeArrowheads="1"/>
          </p:cNvPicPr>
          <p:nvPr/>
        </p:nvPicPr>
        <p:blipFill>
          <a:blip r:embed="rId5" cstate="print"/>
          <a:srcRect b="45333"/>
          <a:stretch>
            <a:fillRect/>
          </a:stretch>
        </p:blipFill>
        <p:spPr bwMode="auto">
          <a:xfrm>
            <a:off x="714348" y="285728"/>
            <a:ext cx="1785950" cy="976320"/>
          </a:xfrm>
          <a:prstGeom prst="rect">
            <a:avLst/>
          </a:prstGeom>
          <a:noFill/>
        </p:spPr>
      </p:pic>
      <p:pic>
        <p:nvPicPr>
          <p:cNvPr id="18437" name="Листик" descr="D:\11111111111111111111 картинки\лист 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84" y="5214950"/>
            <a:ext cx="635000" cy="831301"/>
          </a:xfrm>
          <a:prstGeom prst="rect">
            <a:avLst/>
          </a:prstGeom>
          <a:noFill/>
        </p:spPr>
      </p:pic>
      <p:pic>
        <p:nvPicPr>
          <p:cNvPr id="18438" name="Цветок" descr="D:\11111111111111111111 картинки\цветок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70530" y="2357430"/>
            <a:ext cx="1315718" cy="1357322"/>
          </a:xfrm>
          <a:prstGeom prst="rect">
            <a:avLst/>
          </a:prstGeom>
          <a:noFill/>
        </p:spPr>
      </p:pic>
      <p:pic>
        <p:nvPicPr>
          <p:cNvPr id="18439" name="Ель" descr="D:\11111111111111111111 картинки\елка 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6578" y="1929638"/>
            <a:ext cx="2214546" cy="3247190"/>
          </a:xfrm>
          <a:prstGeom prst="rect">
            <a:avLst/>
          </a:prstGeom>
          <a:noFill/>
        </p:spPr>
      </p:pic>
      <p:pic>
        <p:nvPicPr>
          <p:cNvPr id="18440" name="Птичка" descr="D:\11111111111111111111 картинки\птица щиглик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86644" y="214290"/>
            <a:ext cx="1387469" cy="1265796"/>
          </a:xfrm>
          <a:prstGeom prst="rect">
            <a:avLst/>
          </a:prstGeom>
          <a:noFill/>
        </p:spPr>
      </p:pic>
      <p:pic>
        <p:nvPicPr>
          <p:cNvPr id="18441" name="Банан" descr="D:\11111111111111111111 картинки\банан 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86314" y="1928802"/>
            <a:ext cx="1771650" cy="877887"/>
          </a:xfrm>
          <a:prstGeom prst="rect">
            <a:avLst/>
          </a:prstGeom>
          <a:noFill/>
        </p:spPr>
      </p:pic>
      <p:pic>
        <p:nvPicPr>
          <p:cNvPr id="18443" name="Груша" descr="D:\11111111111111111111 картинки\груша6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143240" y="357166"/>
            <a:ext cx="1028702" cy="1461418"/>
          </a:xfrm>
          <a:prstGeom prst="rect">
            <a:avLst/>
          </a:prstGeom>
          <a:noFill/>
        </p:spPr>
      </p:pic>
      <p:pic>
        <p:nvPicPr>
          <p:cNvPr id="18444" name="Лимон" descr="D:\11111111111111111111 картинки\лимон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000628" y="357166"/>
            <a:ext cx="1258886" cy="987428"/>
          </a:xfrm>
          <a:prstGeom prst="rect">
            <a:avLst/>
          </a:prstGeom>
          <a:noFill/>
        </p:spPr>
      </p:pic>
      <p:pic>
        <p:nvPicPr>
          <p:cNvPr id="18445" name="Апельсин" descr="D:\11111111111111111111 картинки\апельсин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57224" y="1962146"/>
            <a:ext cx="1222105" cy="1181102"/>
          </a:xfrm>
          <a:prstGeom prst="rect">
            <a:avLst/>
          </a:prstGeom>
          <a:noFill/>
        </p:spPr>
      </p:pic>
      <p:pic>
        <p:nvPicPr>
          <p:cNvPr id="18442" name="Слива" descr="D:\11111111111111111111 картинки\слива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29190" y="3643314"/>
            <a:ext cx="1065213" cy="1231107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2143108" y="6324921"/>
            <a:ext cx="4076501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Зберіть фрукти для їжачка.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4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4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4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4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4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4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11111E-6 L -0.01493 0.2856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" y="14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84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-0.17569 0.4571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" y="22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84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7.40741E-7 L -0.29671 0.5231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" y="26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84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44444E-6 L -0.41962 0.42824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" y="2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84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81481E-6 L -0.29409 0.0995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" y="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Picture 11" descr="D:\11111111111111111111 картинки\виноград контур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405281"/>
            <a:ext cx="1785950" cy="1238297"/>
          </a:xfrm>
          <a:prstGeom prst="rect">
            <a:avLst/>
          </a:prstGeom>
          <a:noFill/>
        </p:spPr>
      </p:pic>
      <p:pic>
        <p:nvPicPr>
          <p:cNvPr id="2058" name="Picture 10" descr="D:\11111111111111111111 картинки\лимон контур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1" y="4731636"/>
            <a:ext cx="1071570" cy="840504"/>
          </a:xfrm>
          <a:prstGeom prst="rect">
            <a:avLst/>
          </a:prstGeom>
          <a:noFill/>
        </p:spPr>
      </p:pic>
      <p:pic>
        <p:nvPicPr>
          <p:cNvPr id="2057" name="Picture 9" descr="D:\11111111111111111111 картинки\абрикос контур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8" y="1571612"/>
            <a:ext cx="1193703" cy="928694"/>
          </a:xfrm>
          <a:prstGeom prst="rect">
            <a:avLst/>
          </a:prstGeom>
          <a:noFill/>
        </p:spPr>
      </p:pic>
      <p:pic>
        <p:nvPicPr>
          <p:cNvPr id="2056" name="Picture 8" descr="D:\11111111111111111111 картинки\апельсин контур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488" y="4857760"/>
            <a:ext cx="928694" cy="897536"/>
          </a:xfrm>
          <a:prstGeom prst="rect">
            <a:avLst/>
          </a:prstGeom>
          <a:noFill/>
        </p:spPr>
      </p:pic>
      <p:pic>
        <p:nvPicPr>
          <p:cNvPr id="2055" name="Picture 7" descr="D:\11111111111111111111 картинки\яблуко контур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14744" y="238917"/>
            <a:ext cx="928694" cy="1046943"/>
          </a:xfrm>
          <a:prstGeom prst="rect">
            <a:avLst/>
          </a:prstGeom>
          <a:noFill/>
        </p:spPr>
      </p:pic>
      <p:pic>
        <p:nvPicPr>
          <p:cNvPr id="2054" name="Picture 6" descr="D:\11111111111111111111 картинки\вишни вишня контур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43768" y="3134200"/>
            <a:ext cx="1000132" cy="1126816"/>
          </a:xfrm>
          <a:prstGeom prst="rect">
            <a:avLst/>
          </a:prstGeom>
          <a:noFill/>
        </p:spPr>
      </p:pic>
      <p:pic>
        <p:nvPicPr>
          <p:cNvPr id="2053" name="Picture 5" descr="D:\11111111111111111111 картинки\слива контур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53523" y="1857364"/>
            <a:ext cx="865362" cy="1000132"/>
          </a:xfrm>
          <a:prstGeom prst="rect">
            <a:avLst/>
          </a:prstGeom>
          <a:noFill/>
        </p:spPr>
      </p:pic>
      <p:pic>
        <p:nvPicPr>
          <p:cNvPr id="2052" name="Picture 4" descr="D:\11111111111111111111 картинки\груша6 контур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786710" y="357166"/>
            <a:ext cx="857255" cy="1217854"/>
          </a:xfrm>
          <a:prstGeom prst="rect">
            <a:avLst/>
          </a:prstGeom>
          <a:noFill/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8652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86520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Апельсин" descr="D:\11111111111111111111 картинки\апельсин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32392" y="463176"/>
            <a:ext cx="925162" cy="894122"/>
          </a:xfrm>
          <a:prstGeom prst="rect">
            <a:avLst/>
          </a:prstGeom>
          <a:noFill/>
        </p:spPr>
      </p:pic>
      <p:pic>
        <p:nvPicPr>
          <p:cNvPr id="1028" name="Яблоко" descr="D:\11111111111111111111 картинки\яблуко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286380" y="2214554"/>
            <a:ext cx="915493" cy="1032062"/>
          </a:xfrm>
          <a:prstGeom prst="rect">
            <a:avLst/>
          </a:prstGeom>
          <a:noFill/>
        </p:spPr>
      </p:pic>
      <p:pic>
        <p:nvPicPr>
          <p:cNvPr id="1030" name="Слива" descr="D:\11111111111111111111 картинки\слива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572000" y="4714884"/>
            <a:ext cx="865363" cy="1000132"/>
          </a:xfrm>
          <a:prstGeom prst="rect">
            <a:avLst/>
          </a:prstGeom>
          <a:noFill/>
        </p:spPr>
      </p:pic>
      <p:pic>
        <p:nvPicPr>
          <p:cNvPr id="1033" name="Груша" descr="D:\11111111111111111111 картинки\груша6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163071" y="3429000"/>
            <a:ext cx="837293" cy="1189494"/>
          </a:xfrm>
          <a:prstGeom prst="rect">
            <a:avLst/>
          </a:prstGeom>
          <a:noFill/>
        </p:spPr>
      </p:pic>
      <p:pic>
        <p:nvPicPr>
          <p:cNvPr id="1034" name="Вишня" descr="D:\11111111111111111111 картинки\вишни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14348" y="3000372"/>
            <a:ext cx="997111" cy="1123411"/>
          </a:xfrm>
          <a:prstGeom prst="rect">
            <a:avLst/>
          </a:prstGeom>
          <a:noFill/>
        </p:spPr>
      </p:pic>
      <p:pic>
        <p:nvPicPr>
          <p:cNvPr id="1038" name="Лимон" descr="D:\11111111111111111111 картинки\лимон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00034" y="1730931"/>
            <a:ext cx="1071965" cy="840813"/>
          </a:xfrm>
          <a:prstGeom prst="rect">
            <a:avLst/>
          </a:prstGeom>
          <a:noFill/>
        </p:spPr>
      </p:pic>
      <p:pic>
        <p:nvPicPr>
          <p:cNvPr id="1040" name="Абрикос" descr="D:\11111111111111111111 картинки\абрикос.pn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286380" y="3643314"/>
            <a:ext cx="1189163" cy="925162"/>
          </a:xfrm>
          <a:prstGeom prst="rect">
            <a:avLst/>
          </a:prstGeom>
          <a:noFill/>
        </p:spPr>
      </p:pic>
      <p:pic>
        <p:nvPicPr>
          <p:cNvPr id="1042" name="Виноград" descr="D:\11111111111111111111 картинки\виноград.pn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57158" y="214290"/>
            <a:ext cx="1738438" cy="1255577"/>
          </a:xfrm>
          <a:prstGeom prst="rect">
            <a:avLst/>
          </a:prstGeom>
          <a:noFill/>
        </p:spPr>
      </p:pic>
      <p:pic>
        <p:nvPicPr>
          <p:cNvPr id="1044" name="Огурец" descr="D:\11111111111111111111 картинки\огурец.pn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469980" y="3655477"/>
            <a:ext cx="1387772" cy="987969"/>
          </a:xfrm>
          <a:prstGeom prst="rect">
            <a:avLst/>
          </a:prstGeom>
          <a:noFill/>
        </p:spPr>
      </p:pic>
      <p:pic>
        <p:nvPicPr>
          <p:cNvPr id="1045" name="Лук" descr="D:\11111111111111111111 картинки\цибуля.pn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8115088" y="4500570"/>
            <a:ext cx="743192" cy="1214446"/>
          </a:xfrm>
          <a:prstGeom prst="rect">
            <a:avLst/>
          </a:prstGeom>
          <a:noFill/>
        </p:spPr>
      </p:pic>
      <p:pic>
        <p:nvPicPr>
          <p:cNvPr id="1046" name="Картошка" descr="D:\11111111111111111111 картинки\картошка.pn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7905745" y="2071679"/>
            <a:ext cx="881097" cy="704878"/>
          </a:xfrm>
          <a:prstGeom prst="rect">
            <a:avLst/>
          </a:prstGeom>
          <a:noFill/>
        </p:spPr>
      </p:pic>
      <p:pic>
        <p:nvPicPr>
          <p:cNvPr id="1047" name="Помидор" descr="D:\11111111111111111111 картинки\помидор 6.png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4199469" y="1500174"/>
            <a:ext cx="745062" cy="726912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285720" y="6215082"/>
            <a:ext cx="7072362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Доберіть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до кожного контуру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відповідний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фрукт.</a:t>
            </a:r>
          </a:p>
        </p:txBody>
      </p:sp>
      <p:pic>
        <p:nvPicPr>
          <p:cNvPr id="2051" name="Picture 3" descr="D:\11111111111111111111 картинки\банан 2 контур.pn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3228978" y="2535704"/>
            <a:ext cx="1628774" cy="807089"/>
          </a:xfrm>
          <a:prstGeom prst="rect">
            <a:avLst/>
          </a:prstGeom>
          <a:noFill/>
        </p:spPr>
      </p:pic>
      <p:pic>
        <p:nvPicPr>
          <p:cNvPr id="1036" name="Банан" descr="D:\11111111111111111111 картинки\банан 2.png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5433484" y="357166"/>
            <a:ext cx="1638846" cy="81208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81481E-6 L -0.01198 0.6083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" y="3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0.04966 0.6402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" y="3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59259E-6 L 0.63889 0.43842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" y="21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59259E-6 L -0.23906 0.31505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" y="1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85185E-6 L -0.16754 -0.28658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" y="-14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44444E-6 L 0.7059 0.0224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3" y="1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11111E-6 L 0.12465 -0.29815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" y="-14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33333E-6 L -0.2835 -0.41783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" y="-20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0.61927 -0.44351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" y="-22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775</TotalTime>
  <Words>73</Words>
  <Application>Microsoft Office PowerPoint</Application>
  <PresentationFormat>Экран (4:3)</PresentationFormat>
  <Paragraphs>13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40</cp:revision>
  <dcterms:created xsi:type="dcterms:W3CDTF">2015-04-14T09:30:29Z</dcterms:created>
  <dcterms:modified xsi:type="dcterms:W3CDTF">2015-06-20T17:37:28Z</dcterms:modified>
</cp:coreProperties>
</file>