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27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B426D6-C53D-F948-8227-3FA5A80F09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2D6C86-0F84-9243-AD7D-FD305C546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7B5DBB-A1EF-9249-BB22-196BBF6CF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46315-43E5-AB4B-99FB-9B85DB719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02/26/2024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D8E1F-EB6A-9C4E-B7C2-F81814912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82D6E-9380-0F43-8506-53FB8086F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060131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FBB36-9757-E447-98BE-37ECBBF82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BC759-74CC-B043-8938-43F5F6001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AEAFC-C255-864C-A2F6-5F0CD9C3E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02/26/2024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C27AD-6224-5841-8CE3-A6580A841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A1BA4-42E3-A44F-88C2-CB86323EC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880202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18115-1694-B847-B737-4E7F773D1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A46D8E-2B74-1448-8D83-28C03CC49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23751-2E1D-694E-8692-6104DC0C5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02/26/2024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64604-4C2C-434A-A760-F2C8220B1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C893C-9BE5-E147-9132-35E1EAB6D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62370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672CC-919E-7D40-8711-E6F4601A0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8D1C9-35F0-CF4B-8540-47C036C5C6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5F770-3DF3-334A-80A4-DF5F22F6EA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0E2495-4D26-594B-A531-8433996D8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02/26/2024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65338F-FE5A-C548-A070-F8C3667BE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1A3F8C-64BD-C74F-82AC-001D8973D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934216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BEEA5-D5C6-FA40-AF33-F701EC247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E5FD9B-1B90-FD41-85A9-51CD3EE87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AC786-37EE-664F-8905-73BC8F5946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160E3-3BC1-F24A-B11C-FB67EEDC29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0F5A62-4BE1-F448-819E-F7B9BFA534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CFDB3C-06DD-B048-BAD2-D68E6A5D2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02/26/2024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2B591D-5146-B34F-84D0-4EC8FB476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DA4610-1AC1-E34F-9A3B-C9B5BCBFF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124382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1A7AE-2A95-3946-B3D3-904507BC5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BFB62E-CC71-4344-961A-47A1A435A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02/26/2024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400177-2CA8-CD42-86E6-4C9669953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A2585-64DE-5542-80D0-590D1B6B3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47317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CA5F8A-4C63-D540-922C-B476B03C0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02/26/2024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CBB84E-60BB-8446-B1F2-3E888AED0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8E338-67D9-AD41-B59E-CBA4D8A5D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652445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AA104-9957-5C44-9A0F-3465BCC9A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BB6A4-7AE8-6A4A-8AEC-B3B74DA3C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51603-622F-1744-B23C-52FBDEBA4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B022D-D159-B043-BEF3-FF5DC44F7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02/26/2024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59F955-6D9F-AC4B-9E72-8EB7F5A3B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49E494-9FED-184E-B28E-ACAC1C2B0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645803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C6EFC-C22B-934D-9891-8D955DE0F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C5207D-B665-9E4A-AC90-28706B681F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F4669-8768-FA4B-A12D-4406D001C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8560D2-C645-0D42-ABC6-1010D5A91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02/26/2024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3EDB4-1920-A944-87CC-EA0182D6D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535CE-7013-8A40-AFB6-068A6C596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79899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03D66-60EB-1B46-8777-26773F64D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C0BFE5-5349-6442-B0E9-32A67B2CE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F0280-923A-2C44-B98B-256078B6A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02/26/2024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8B574-35B9-B645-83FE-D68C8FE9B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ED8FC-770C-4F47-BCD4-976A1F69A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533267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F8FF54-6F2D-2B49-A733-4EEEED04F6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38DFF9-6645-D24E-92BE-C524783A6D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94844-05BD-BB45-94F9-E8E3B4DD4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02/26/2024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70D3D-C781-5942-9A25-3811E961E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0A0CA-4A1A-9A40-86ED-5E7EB8CA3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690513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3335606-DEDE-3342-8DFF-D1E0DAB125C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F3F9AF-2C40-414D-91BB-60502BFE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8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A002C-406B-5A4B-86D2-22C2E6549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9FA63-185A-604F-927F-F13457F2D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66EDF-55A3-FC4B-8EB5-427A9E013B1D}" type="datetimeFigureOut">
              <a:rPr lang="en-UA" smtClean="0"/>
              <a:t>02/26/2024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7958D-F7F7-084F-B389-7CB064C82F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A8A0A-B716-084C-B5BC-FCB4C049C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213164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69D8D-4B72-1B4E-A918-5E23234CD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517" y="79178"/>
            <a:ext cx="7226422" cy="3436379"/>
          </a:xfrm>
        </p:spPr>
        <p:txBody>
          <a:bodyPr>
            <a:normAutofit/>
          </a:bodyPr>
          <a:lstStyle/>
          <a:p>
            <a:r>
              <a:rPr lang="uk-UA" sz="3600" dirty="0">
                <a:solidFill>
                  <a:srgbClr val="00B05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Заняття з ознайомлення</a:t>
            </a:r>
            <a:br>
              <a:rPr lang="uk-UA" sz="3600" dirty="0">
                <a:solidFill>
                  <a:srgbClr val="00B05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uk-UA" sz="3600" dirty="0">
                <a:solidFill>
                  <a:srgbClr val="00B05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з природнім </a:t>
            </a:r>
            <a:r>
              <a:rPr lang="uk-UA" sz="3600" dirty="0" err="1">
                <a:solidFill>
                  <a:srgbClr val="00B05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довіллям</a:t>
            </a:r>
            <a:r>
              <a:rPr lang="uk-UA" sz="3600" dirty="0">
                <a:solidFill>
                  <a:srgbClr val="00B05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br>
              <a:rPr lang="uk-UA" sz="3600" dirty="0">
                <a:solidFill>
                  <a:srgbClr val="00B05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br>
              <a:rPr lang="uk-UA" sz="3600" dirty="0">
                <a:solidFill>
                  <a:srgbClr val="00B05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uk-UA" sz="4800" dirty="0">
                <a:solidFill>
                  <a:srgbClr val="00B05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ВЕСНА ІДЕ! </a:t>
            </a:r>
            <a:br>
              <a:rPr lang="uk-UA" sz="4800" dirty="0">
                <a:solidFill>
                  <a:srgbClr val="00B05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uk-UA" sz="4800" dirty="0">
                <a:solidFill>
                  <a:srgbClr val="00B05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КРАСУ НЕСЕ!</a:t>
            </a:r>
            <a:endParaRPr lang="en-UA" sz="4800" dirty="0">
              <a:solidFill>
                <a:srgbClr val="00B05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F1967D-6DD6-794F-B37C-30682F819B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31465" y="6215892"/>
            <a:ext cx="2960535" cy="642108"/>
          </a:xfrm>
        </p:spPr>
        <p:txBody>
          <a:bodyPr/>
          <a:lstStyle/>
          <a:p>
            <a:pPr algn="l"/>
            <a:r>
              <a:rPr lang="uk-UA" b="1" dirty="0" err="1">
                <a:solidFill>
                  <a:srgbClr val="00B050"/>
                </a:solidFill>
                <a:latin typeface="Seravek" panose="020B0503040000020004" pitchFamily="34" charset="0"/>
              </a:rPr>
              <a:t>Шевергіна</a:t>
            </a:r>
            <a:r>
              <a:rPr lang="uk-UA" b="1" dirty="0">
                <a:solidFill>
                  <a:srgbClr val="00B050"/>
                </a:solidFill>
                <a:latin typeface="Seravek" panose="020B0503040000020004" pitchFamily="34" charset="0"/>
              </a:rPr>
              <a:t> Марія</a:t>
            </a:r>
            <a:endParaRPr lang="en-UA" b="1" dirty="0">
              <a:solidFill>
                <a:srgbClr val="00B050"/>
              </a:solidFill>
              <a:latin typeface="Seravek" panose="020B0503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966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241B0F-004F-A99E-D13A-E3E24E7BB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925" y="301925"/>
            <a:ext cx="8448969" cy="574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027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46C78-29CC-371B-79AB-BA121BE26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96046A-533C-CAEE-79B8-5231447D3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128" y="202335"/>
            <a:ext cx="9103743" cy="607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48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0CE4F-625C-4BD6-1735-813381349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E09E1D-7DD2-8CF6-0F2C-A816832EC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339" y="1810301"/>
            <a:ext cx="7159206" cy="369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40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F1B3B-FC96-7F37-E10E-DF5E75AEB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BCF1EB-A498-DE85-A77C-FE19EFA0A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162" y="879014"/>
            <a:ext cx="7797560" cy="43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5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4C281-8D55-439C-21C9-6694D7F96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FC4D15-601A-9A0C-E088-1CE71BFC2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002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DAA1D-78F0-D9F5-071A-A28542FB9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65D6FD-5BE0-0CA8-04DC-93CC773C5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931" y="567138"/>
            <a:ext cx="7780308" cy="590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961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0DAB9-B2A1-42ED-AF78-BAB490C01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DBC696-CBFB-0AE2-A8F1-8A77D7254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932" y="1020939"/>
            <a:ext cx="6924136" cy="481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68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5115D-90B8-4E49-7217-1A3FCA958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B93128-177F-97DC-D409-8815197F3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675" y="190500"/>
            <a:ext cx="9693575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72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412ED-8991-7FA6-1909-E95EFCC57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AD072C-9232-B0F5-F4C4-3E9FF5515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675" y="335531"/>
            <a:ext cx="5962650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659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75E41-6C74-B2DB-79C1-281B50AC3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D151FC-4A84-6501-CA14-C8F5F76B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300" y="1098405"/>
            <a:ext cx="7248001" cy="466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15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over/>
      </p:transition>
    </mc:Choice>
    <mc:Fallback>
      <p:transition spd="slow">
        <p:cover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18</Words>
  <Application>Microsoft Office PowerPoint</Application>
  <PresentationFormat>Широкий екран</PresentationFormat>
  <Paragraphs>2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Segoe UI Black</vt:lpstr>
      <vt:lpstr>Seravek</vt:lpstr>
      <vt:lpstr>Office Theme</vt:lpstr>
      <vt:lpstr>Заняття з ознайомлення з природнім довіллям   ВЕСНА ІДЕ!  КРАСУ НЕСЕ!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user</cp:lastModifiedBy>
  <cp:revision>2</cp:revision>
  <dcterms:created xsi:type="dcterms:W3CDTF">2023-07-14T15:15:35Z</dcterms:created>
  <dcterms:modified xsi:type="dcterms:W3CDTF">2024-02-26T07:29:25Z</dcterms:modified>
</cp:coreProperties>
</file>