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63" r:id="rId4"/>
    <p:sldId id="264" r:id="rId5"/>
    <p:sldId id="265" r:id="rId6"/>
    <p:sldId id="266" r:id="rId7"/>
    <p:sldId id="259" r:id="rId8"/>
    <p:sldId id="260" r:id="rId9"/>
    <p:sldId id="262" r:id="rId10"/>
    <p:sldId id="261" r:id="rId11"/>
    <p:sldId id="257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0610C-3901-4346-9F1C-09C92E6CF8BB}" type="datetimeFigureOut">
              <a:rPr lang="uk-UA" smtClean="0"/>
              <a:t>28.02.2024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CB028-E022-432F-9530-74752C9A335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161867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0610C-3901-4346-9F1C-09C92E6CF8BB}" type="datetimeFigureOut">
              <a:rPr lang="uk-UA" smtClean="0"/>
              <a:t>28.02.2024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CB028-E022-432F-9530-74752C9A335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16843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0610C-3901-4346-9F1C-09C92E6CF8BB}" type="datetimeFigureOut">
              <a:rPr lang="uk-UA" smtClean="0"/>
              <a:t>28.02.2024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CB028-E022-432F-9530-74752C9A335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599104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0610C-3901-4346-9F1C-09C92E6CF8BB}" type="datetimeFigureOut">
              <a:rPr lang="uk-UA" smtClean="0"/>
              <a:t>28.02.2024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CB028-E022-432F-9530-74752C9A335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348740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0610C-3901-4346-9F1C-09C92E6CF8BB}" type="datetimeFigureOut">
              <a:rPr lang="uk-UA" smtClean="0"/>
              <a:t>28.02.2024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CB028-E022-432F-9530-74752C9A335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716587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0610C-3901-4346-9F1C-09C92E6CF8BB}" type="datetimeFigureOut">
              <a:rPr lang="uk-UA" smtClean="0"/>
              <a:t>28.02.2024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CB028-E022-432F-9530-74752C9A335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60383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0610C-3901-4346-9F1C-09C92E6CF8BB}" type="datetimeFigureOut">
              <a:rPr lang="uk-UA" smtClean="0"/>
              <a:t>28.02.2024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CB028-E022-432F-9530-74752C9A335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272077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0610C-3901-4346-9F1C-09C92E6CF8BB}" type="datetimeFigureOut">
              <a:rPr lang="uk-UA" smtClean="0"/>
              <a:t>28.02.2024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CB028-E022-432F-9530-74752C9A335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666969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0610C-3901-4346-9F1C-09C92E6CF8BB}" type="datetimeFigureOut">
              <a:rPr lang="uk-UA" smtClean="0"/>
              <a:t>28.02.2024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CB028-E022-432F-9530-74752C9A335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43571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Назва та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0610C-3901-4346-9F1C-09C92E6CF8BB}" type="datetimeFigureOut">
              <a:rPr lang="uk-UA" smtClean="0"/>
              <a:t>28.02.2024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CB028-E022-432F-9530-74752C9A335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777058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0610C-3901-4346-9F1C-09C92E6CF8BB}" type="datetimeFigureOut">
              <a:rPr lang="uk-UA" smtClean="0"/>
              <a:t>28.02.2024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CB028-E022-432F-9530-74752C9A335D}" type="slidenum">
              <a:rPr lang="uk-UA" smtClean="0"/>
              <a:t>‹№›</a:t>
            </a:fld>
            <a:endParaRPr lang="uk-UA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424491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0610C-3901-4346-9F1C-09C92E6CF8BB}" type="datetimeFigureOut">
              <a:rPr lang="uk-UA" smtClean="0"/>
              <a:t>28.02.2024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CB028-E022-432F-9530-74752C9A335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563711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 цита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0610C-3901-4346-9F1C-09C92E6CF8BB}" type="datetimeFigureOut">
              <a:rPr lang="uk-UA" smtClean="0"/>
              <a:t>28.02.2024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CB028-E022-432F-9530-74752C9A335D}" type="slidenum">
              <a:rPr lang="uk-UA" smtClean="0"/>
              <a:t>‹№›</a:t>
            </a:fld>
            <a:endParaRPr lang="uk-UA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707665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Істина/хибніст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0610C-3901-4346-9F1C-09C92E6CF8BB}" type="datetimeFigureOut">
              <a:rPr lang="uk-UA" smtClean="0"/>
              <a:t>28.02.2024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CB028-E022-432F-9530-74752C9A335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137541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0610C-3901-4346-9F1C-09C92E6CF8BB}" type="datetimeFigureOut">
              <a:rPr lang="uk-UA" smtClean="0"/>
              <a:t>28.02.2024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CB028-E022-432F-9530-74752C9A335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759136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0610C-3901-4346-9F1C-09C92E6CF8BB}" type="datetimeFigureOut">
              <a:rPr lang="uk-UA" smtClean="0"/>
              <a:t>28.02.2024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CB028-E022-432F-9530-74752C9A335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216350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D0610C-3901-4346-9F1C-09C92E6CF8BB}" type="datetimeFigureOut">
              <a:rPr lang="uk-UA" smtClean="0"/>
              <a:t>28.02.2024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91FCB028-E022-432F-9530-74752C9A335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02848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f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f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1E0D06-3125-C8A5-80FC-7E0EF00736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36045" y="868829"/>
            <a:ext cx="7766936" cy="1646302"/>
          </a:xfrm>
        </p:spPr>
        <p:txBody>
          <a:bodyPr/>
          <a:lstStyle/>
          <a:p>
            <a:pPr algn="ctr"/>
            <a:r>
              <a:rPr lang="uk-UA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ЗАНЯТТЯ ДОБРОТИ</a:t>
            </a:r>
            <a:br>
              <a:rPr lang="uk-UA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32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групі раннього віку «Щебетунчики» </a:t>
            </a:r>
            <a:br>
              <a:rPr lang="uk-UA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1DA7F5F8-724D-4362-7ECD-EDFE4E3162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24344" y="1959163"/>
            <a:ext cx="6530803" cy="868639"/>
          </a:xfrm>
        </p:spPr>
        <p:txBody>
          <a:bodyPr>
            <a:normAutofit/>
          </a:bodyPr>
          <a:lstStyle/>
          <a:p>
            <a:r>
              <a:rPr lang="uk-UA" sz="44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«ЩАСЛИВА ЛАПА»</a:t>
            </a:r>
            <a:r>
              <a:rPr lang="uk-UA" sz="4400" b="1" dirty="0"/>
              <a:t> 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98A2ED5-D48D-DA2B-F72A-2A2EE1C91D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371" y="2924430"/>
            <a:ext cx="1678912" cy="262394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D009127-7E4D-077C-A681-A3C3DCC9F4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7939" y="3644079"/>
            <a:ext cx="1764792" cy="276153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1061106-CFD5-932F-A023-A8D5691A3E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1214" y="3228066"/>
            <a:ext cx="1227177" cy="259205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63FE6A60-4545-C062-5095-465369D147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8415" y="3875001"/>
            <a:ext cx="1764792" cy="254671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AB2AABA-B9D5-F784-250B-B8F366CAA84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4075" y="3228066"/>
            <a:ext cx="1857538" cy="289251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1095630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928F4E7-E493-402D-D7BD-9641AA8BE4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6560" y="584771"/>
            <a:ext cx="5282184" cy="4996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98343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695D7B-13C5-0E2E-5727-46BFB0ACFB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1DE6639-2701-0072-CCB2-8F04818D6D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56" y="393192"/>
            <a:ext cx="3895344" cy="5843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5093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7163D5-A24B-7204-9FB7-87F3DD5905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243FE61-677C-9510-82DD-FE2D8E6D89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1880" y="276081"/>
            <a:ext cx="4369749" cy="6305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09765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F2EE83-DC77-F45D-9E57-FE3D7B7CFD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954E012-B4EE-A4DD-8728-D73E8E2FC4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8388" y="402336"/>
            <a:ext cx="3779572" cy="5907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0228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671F7-FDC9-B9B6-C9D6-CBC5092A45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EEA8083-E617-42DB-C95A-A0211FCDFF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3087" y="483427"/>
            <a:ext cx="2880361" cy="5891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1317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A7EA2B-72D2-E7CD-C207-6447D7724A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76F8A23-B1C3-96D0-0AD9-DA027D68B4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4323" y="447675"/>
            <a:ext cx="5962650" cy="5962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28255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F5B0DE-2C3B-3089-B09C-2E8512568B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19E80C4-5192-027F-2020-386C7A599C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8040" y="-283845"/>
            <a:ext cx="6317552" cy="6830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79894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9A7CC4-EC56-058B-E83C-A852226F7A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9260A52-228E-536B-2B64-EEF14B2C24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8834" y="387667"/>
            <a:ext cx="6980301" cy="5943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53135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3D4193-6B18-ABE1-DD52-39BB0354BF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D30AE9F-ADE0-C198-F60A-023C75578F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4840" y="1700403"/>
            <a:ext cx="4912424" cy="3679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95006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Аудіоверсія дитячої книги  _Щаслива лапка_">
            <a:hlinkClick r:id="" action="ppaction://media"/>
            <a:extLst>
              <a:ext uri="{FF2B5EF4-FFF2-40B4-BE49-F238E27FC236}">
                <a16:creationId xmlns:a16="http://schemas.microsoft.com/office/drawing/2014/main" id="{DF36BBBC-0871-1EBD-DA4E-D70C9B47705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694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158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112</TotalTime>
  <Words>16</Words>
  <Application>Microsoft Office PowerPoint</Application>
  <PresentationFormat>Широкий екран</PresentationFormat>
  <Paragraphs>2</Paragraphs>
  <Slides>11</Slides>
  <Notes>0</Notes>
  <HiddenSlides>0</HiddenSlides>
  <MMClips>1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11</vt:i4>
      </vt:variant>
    </vt:vector>
  </HeadingPairs>
  <TitlesOfParts>
    <vt:vector size="15" baseType="lpstr">
      <vt:lpstr>Arial</vt:lpstr>
      <vt:lpstr>Trebuchet MS</vt:lpstr>
      <vt:lpstr>Wingdings 3</vt:lpstr>
      <vt:lpstr>Грань</vt:lpstr>
      <vt:lpstr>ЗАНЯТТЯ ДОБРОТИ в групі раннього віку «Щебетунчики»   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ЗАНЯТТЯ ДОБРОТИ в групі раннього віку «Щебетунчики»   </dc:title>
  <dc:creator>user</dc:creator>
  <cp:lastModifiedBy>user</cp:lastModifiedBy>
  <cp:revision>3</cp:revision>
  <dcterms:created xsi:type="dcterms:W3CDTF">2024-02-27T14:04:36Z</dcterms:created>
  <dcterms:modified xsi:type="dcterms:W3CDTF">2024-02-28T08:05:57Z</dcterms:modified>
</cp:coreProperties>
</file>