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6" r:id="rId4"/>
    <p:sldId id="267" r:id="rId5"/>
    <p:sldId id="258" r:id="rId6"/>
    <p:sldId id="259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12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1.png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12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1.png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12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1.png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audio" Target="../media/audio1.wav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9.wdp"/><Relationship Id="rId3" Type="http://schemas.microsoft.com/office/2007/relationships/hdphoto" Target="../media/hdphoto4.wdp"/><Relationship Id="rId7" Type="http://schemas.microsoft.com/office/2007/relationships/hdphoto" Target="../media/hdphoto6.wdp"/><Relationship Id="rId12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2.wav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0" Type="http://schemas.microsoft.com/office/2007/relationships/hdphoto" Target="../media/hdphoto11.wdp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859861" y="3915652"/>
            <a:ext cx="3948746" cy="165076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6193622"/>
            <a:ext cx="2680349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загадки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" b="100000" l="0" r="97250">
                        <a14:backgroundMark x1="87500" y1="70000" x2="87500" y2="70000"/>
                        <a14:backgroundMark x1="86250" y1="65000" x2="86250" y2="65000"/>
                        <a14:backgroundMark x1="81750" y1="50000" x2="81750" y2="50000"/>
                        <a14:backgroundMark x1="77250" y1="40750" x2="77250" y2="40750"/>
                        <a14:backgroundMark x1="74500" y1="39750" x2="74500" y2="39750"/>
                        <a14:backgroundMark x1="70750" y1="45000" x2="70750" y2="45000"/>
                        <a14:backgroundMark x1="65000" y1="55500" x2="65000" y2="55500"/>
                        <a14:backgroundMark x1="62250" y1="60000" x2="62250" y2="60000"/>
                        <a14:backgroundMark x1="59750" y1="64250" x2="59750" y2="64250"/>
                        <a14:backgroundMark x1="54750" y1="64000" x2="54750" y2="64000"/>
                        <a14:backgroundMark x1="46250" y1="68250" x2="46250" y2="68250"/>
                        <a14:backgroundMark x1="37500" y1="49500" x2="37500" y2="49500"/>
                        <a14:backgroundMark x1="50500" y1="38250" x2="50500" y2="38250"/>
                        <a14:backgroundMark x1="52500" y1="37750" x2="52500" y2="37750"/>
                        <a14:backgroundMark x1="37000" y1="51000" x2="37000" y2="51000"/>
                        <a14:backgroundMark x1="73000" y1="41000" x2="73000" y2="41000"/>
                        <a14:backgroundMark x1="70250" y1="36500" x2="70250" y2="36500"/>
                        <a14:backgroundMark x1="69000" y1="41500" x2="69000" y2="41500"/>
                        <a14:backgroundMark x1="67500" y1="48000" x2="67500" y2="48000"/>
                        <a14:backgroundMark x1="66250" y1="52250" x2="66250" y2="52250"/>
                        <a14:backgroundMark x1="60500" y1="60000" x2="60500" y2="60000"/>
                        <a14:backgroundMark x1="59250" y1="57250" x2="59250" y2="57250"/>
                        <a14:backgroundMark x1="60250" y1="61250" x2="60250" y2="61250"/>
                        <a14:backgroundMark x1="58000" y1="62500" x2="58000" y2="62500"/>
                        <a14:backgroundMark x1="67000" y1="54750" x2="67000" y2="54750"/>
                        <a14:backgroundMark x1="66250" y1="62000" x2="66250" y2="62000"/>
                        <a14:backgroundMark x1="66750" y1="64750" x2="66750" y2="64750"/>
                        <a14:backgroundMark x1="46000" y1="69750" x2="46000" y2="69750"/>
                        <a14:backgroundMark x1="40500" y1="70500" x2="40500" y2="70500"/>
                        <a14:backgroundMark x1="36000" y1="71250" x2="36000" y2="71250"/>
                        <a14:backgroundMark x1="40750" y1="69250" x2="40750" y2="69250"/>
                        <a14:backgroundMark x1="51000" y1="67000" x2="51000" y2="67000"/>
                        <a14:backgroundMark x1="44000" y1="71750" x2="44000" y2="71750"/>
                        <a14:backgroundMark x1="39750" y1="71750" x2="39750" y2="71750"/>
                        <a14:backgroundMark x1="38500" y1="77750" x2="38500" y2="77750"/>
                        <a14:backgroundMark x1="57000" y1="59500" x2="57000" y2="59500"/>
                        <a14:backgroundMark x1="69000" y1="49500" x2="69000" y2="49500"/>
                        <a14:backgroundMark x1="69500" y1="45000" x2="69500" y2="45000"/>
                        <a14:backgroundMark x1="70000" y1="42250" x2="70000" y2="42250"/>
                        <a14:backgroundMark x1="71000" y1="39250" x2="71000" y2="39250"/>
                        <a14:backgroundMark x1="69250" y1="35250" x2="69250" y2="35250"/>
                        <a14:backgroundMark x1="67750" y1="42500" x2="67750" y2="42500"/>
                        <a14:backgroundMark x1="71750" y1="34750" x2="71750" y2="34750"/>
                        <a14:backgroundMark x1="66250" y1="47250" x2="66250" y2="47250"/>
                        <a14:backgroundMark x1="66000" y1="47000" x2="66000" y2="47000"/>
                        <a14:backgroundMark x1="66000" y1="45500" x2="66000" y2="45500"/>
                        <a14:backgroundMark x1="64250" y1="51500" x2="64250" y2="51500"/>
                      </a14:backgroundRemoval>
                    </a14:imgEffect>
                  </a14:imgLayer>
                </a14:imgProps>
              </a:ext>
            </a:extLst>
          </a:blip>
          <a:srcRect r="31456" b="31931"/>
          <a:stretch/>
        </p:blipFill>
        <p:spPr>
          <a:xfrm>
            <a:off x="4283968" y="763704"/>
            <a:ext cx="1224136" cy="12156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0000" l="0" r="993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90" y="2710677"/>
            <a:ext cx="3563977" cy="6307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23125" y="661835"/>
            <a:ext cx="1946337" cy="194633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304624" y="3997208"/>
            <a:ext cx="33647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Вміє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вишивати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шити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ґудзики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пришити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Та без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одягу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донині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Рукодільниця-кравчиня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78" b="90000" l="0" r="97778"/>
                    </a14:imgEffect>
                  </a14:imgLayer>
                </a14:imgProps>
              </a:ext>
            </a:extLst>
          </a:blip>
          <a:srcRect b="18876"/>
          <a:stretch/>
        </p:blipFill>
        <p:spPr>
          <a:xfrm>
            <a:off x="6543144" y="400474"/>
            <a:ext cx="1957946" cy="158836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0150" y="213581"/>
            <a:ext cx="2592288" cy="30253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1637" y="2267242"/>
            <a:ext cx="4222263" cy="1434354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6193622"/>
            <a:ext cx="2680349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загадки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" b="100000" l="0" r="97250">
                        <a14:backgroundMark x1="87500" y1="70000" x2="87500" y2="70000"/>
                        <a14:backgroundMark x1="86250" y1="65000" x2="86250" y2="65000"/>
                        <a14:backgroundMark x1="81750" y1="50000" x2="81750" y2="50000"/>
                        <a14:backgroundMark x1="77250" y1="40750" x2="77250" y2="40750"/>
                        <a14:backgroundMark x1="74500" y1="39750" x2="74500" y2="39750"/>
                        <a14:backgroundMark x1="70750" y1="45000" x2="70750" y2="45000"/>
                        <a14:backgroundMark x1="65000" y1="55500" x2="65000" y2="55500"/>
                        <a14:backgroundMark x1="62250" y1="60000" x2="62250" y2="60000"/>
                        <a14:backgroundMark x1="59750" y1="64250" x2="59750" y2="64250"/>
                        <a14:backgroundMark x1="54750" y1="64000" x2="54750" y2="64000"/>
                        <a14:backgroundMark x1="46250" y1="68250" x2="46250" y2="68250"/>
                        <a14:backgroundMark x1="37500" y1="49500" x2="37500" y2="49500"/>
                        <a14:backgroundMark x1="50500" y1="38250" x2="50500" y2="38250"/>
                        <a14:backgroundMark x1="52500" y1="37750" x2="52500" y2="37750"/>
                        <a14:backgroundMark x1="37000" y1="51000" x2="37000" y2="51000"/>
                        <a14:backgroundMark x1="73000" y1="41000" x2="73000" y2="41000"/>
                        <a14:backgroundMark x1="70250" y1="36500" x2="70250" y2="36500"/>
                        <a14:backgroundMark x1="69000" y1="41500" x2="69000" y2="41500"/>
                        <a14:backgroundMark x1="67500" y1="48000" x2="67500" y2="48000"/>
                        <a14:backgroundMark x1="66250" y1="52250" x2="66250" y2="52250"/>
                        <a14:backgroundMark x1="60500" y1="60000" x2="60500" y2="60000"/>
                        <a14:backgroundMark x1="59250" y1="57250" x2="59250" y2="57250"/>
                        <a14:backgroundMark x1="60250" y1="61250" x2="60250" y2="61250"/>
                        <a14:backgroundMark x1="58000" y1="62500" x2="58000" y2="62500"/>
                        <a14:backgroundMark x1="67000" y1="54750" x2="67000" y2="54750"/>
                        <a14:backgroundMark x1="66250" y1="62000" x2="66250" y2="62000"/>
                        <a14:backgroundMark x1="66750" y1="64750" x2="66750" y2="64750"/>
                        <a14:backgroundMark x1="46000" y1="69750" x2="46000" y2="69750"/>
                        <a14:backgroundMark x1="40500" y1="70500" x2="40500" y2="70500"/>
                        <a14:backgroundMark x1="36000" y1="71250" x2="36000" y2="71250"/>
                        <a14:backgroundMark x1="40750" y1="69250" x2="40750" y2="69250"/>
                        <a14:backgroundMark x1="51000" y1="67000" x2="51000" y2="67000"/>
                        <a14:backgroundMark x1="44000" y1="71750" x2="44000" y2="71750"/>
                        <a14:backgroundMark x1="39750" y1="71750" x2="39750" y2="71750"/>
                        <a14:backgroundMark x1="38500" y1="77750" x2="38500" y2="77750"/>
                        <a14:backgroundMark x1="57000" y1="59500" x2="57000" y2="59500"/>
                        <a14:backgroundMark x1="69000" y1="49500" x2="69000" y2="49500"/>
                        <a14:backgroundMark x1="69500" y1="45000" x2="69500" y2="45000"/>
                        <a14:backgroundMark x1="70000" y1="42250" x2="70000" y2="42250"/>
                        <a14:backgroundMark x1="71000" y1="39250" x2="71000" y2="39250"/>
                        <a14:backgroundMark x1="69250" y1="35250" x2="69250" y2="35250"/>
                        <a14:backgroundMark x1="67750" y1="42500" x2="67750" y2="42500"/>
                        <a14:backgroundMark x1="71750" y1="34750" x2="71750" y2="34750"/>
                        <a14:backgroundMark x1="66250" y1="47250" x2="66250" y2="47250"/>
                        <a14:backgroundMark x1="66000" y1="47000" x2="66000" y2="47000"/>
                        <a14:backgroundMark x1="66000" y1="45500" x2="66000" y2="45500"/>
                        <a14:backgroundMark x1="64250" y1="51500" x2="64250" y2="51500"/>
                      </a14:backgroundRemoval>
                    </a14:imgEffect>
                  </a14:imgLayer>
                </a14:imgProps>
              </a:ext>
            </a:extLst>
          </a:blip>
          <a:srcRect r="31456" b="31931"/>
          <a:stretch/>
        </p:blipFill>
        <p:spPr>
          <a:xfrm>
            <a:off x="4283968" y="763704"/>
            <a:ext cx="1224136" cy="12156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0000" l="0" r="993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90" y="2710677"/>
            <a:ext cx="3563977" cy="6307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3125" y="661835"/>
            <a:ext cx="1946337" cy="19463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78" b="90000" l="0" r="97778"/>
                    </a14:imgEffect>
                  </a14:imgLayer>
                </a14:imgProps>
              </a:ext>
            </a:extLst>
          </a:blip>
          <a:srcRect b="18876"/>
          <a:stretch/>
        </p:blipFill>
        <p:spPr>
          <a:xfrm>
            <a:off x="6543144" y="400474"/>
            <a:ext cx="1957946" cy="15883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95736" y="4072757"/>
            <a:ext cx="4773582" cy="17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639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117050"/>
            <a:ext cx="2448272" cy="2087814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6193622"/>
            <a:ext cx="2680349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загадки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" b="100000" l="0" r="97250">
                        <a14:backgroundMark x1="87500" y1="70000" x2="87500" y2="70000"/>
                        <a14:backgroundMark x1="86250" y1="65000" x2="86250" y2="65000"/>
                        <a14:backgroundMark x1="81750" y1="50000" x2="81750" y2="50000"/>
                        <a14:backgroundMark x1="77250" y1="40750" x2="77250" y2="40750"/>
                        <a14:backgroundMark x1="74500" y1="39750" x2="74500" y2="39750"/>
                        <a14:backgroundMark x1="70750" y1="45000" x2="70750" y2="45000"/>
                        <a14:backgroundMark x1="65000" y1="55500" x2="65000" y2="55500"/>
                        <a14:backgroundMark x1="62250" y1="60000" x2="62250" y2="60000"/>
                        <a14:backgroundMark x1="59750" y1="64250" x2="59750" y2="64250"/>
                        <a14:backgroundMark x1="54750" y1="64000" x2="54750" y2="64000"/>
                        <a14:backgroundMark x1="46250" y1="68250" x2="46250" y2="68250"/>
                        <a14:backgroundMark x1="37500" y1="49500" x2="37500" y2="49500"/>
                        <a14:backgroundMark x1="50500" y1="38250" x2="50500" y2="38250"/>
                        <a14:backgroundMark x1="52500" y1="37750" x2="52500" y2="37750"/>
                        <a14:backgroundMark x1="37000" y1="51000" x2="37000" y2="51000"/>
                        <a14:backgroundMark x1="73000" y1="41000" x2="73000" y2="41000"/>
                        <a14:backgroundMark x1="70250" y1="36500" x2="70250" y2="36500"/>
                        <a14:backgroundMark x1="69000" y1="41500" x2="69000" y2="41500"/>
                        <a14:backgroundMark x1="67500" y1="48000" x2="67500" y2="48000"/>
                        <a14:backgroundMark x1="66250" y1="52250" x2="66250" y2="52250"/>
                        <a14:backgroundMark x1="60500" y1="60000" x2="60500" y2="60000"/>
                        <a14:backgroundMark x1="59250" y1="57250" x2="59250" y2="57250"/>
                        <a14:backgroundMark x1="60250" y1="61250" x2="60250" y2="61250"/>
                        <a14:backgroundMark x1="58000" y1="62500" x2="58000" y2="62500"/>
                        <a14:backgroundMark x1="67000" y1="54750" x2="67000" y2="54750"/>
                        <a14:backgroundMark x1="66250" y1="62000" x2="66250" y2="62000"/>
                        <a14:backgroundMark x1="66750" y1="64750" x2="66750" y2="64750"/>
                        <a14:backgroundMark x1="46000" y1="69750" x2="46000" y2="69750"/>
                        <a14:backgroundMark x1="40500" y1="70500" x2="40500" y2="70500"/>
                        <a14:backgroundMark x1="36000" y1="71250" x2="36000" y2="71250"/>
                        <a14:backgroundMark x1="40750" y1="69250" x2="40750" y2="69250"/>
                        <a14:backgroundMark x1="51000" y1="67000" x2="51000" y2="67000"/>
                        <a14:backgroundMark x1="44000" y1="71750" x2="44000" y2="71750"/>
                        <a14:backgroundMark x1="39750" y1="71750" x2="39750" y2="71750"/>
                        <a14:backgroundMark x1="38500" y1="77750" x2="38500" y2="77750"/>
                        <a14:backgroundMark x1="57000" y1="59500" x2="57000" y2="59500"/>
                        <a14:backgroundMark x1="69000" y1="49500" x2="69000" y2="49500"/>
                        <a14:backgroundMark x1="69500" y1="45000" x2="69500" y2="45000"/>
                        <a14:backgroundMark x1="70000" y1="42250" x2="70000" y2="42250"/>
                        <a14:backgroundMark x1="71000" y1="39250" x2="71000" y2="39250"/>
                        <a14:backgroundMark x1="69250" y1="35250" x2="69250" y2="35250"/>
                        <a14:backgroundMark x1="67750" y1="42500" x2="67750" y2="42500"/>
                        <a14:backgroundMark x1="71750" y1="34750" x2="71750" y2="34750"/>
                        <a14:backgroundMark x1="66250" y1="47250" x2="66250" y2="47250"/>
                        <a14:backgroundMark x1="66000" y1="47000" x2="66000" y2="47000"/>
                        <a14:backgroundMark x1="66000" y1="45500" x2="66000" y2="45500"/>
                        <a14:backgroundMark x1="64250" y1="51500" x2="64250" y2="51500"/>
                      </a14:backgroundRemoval>
                    </a14:imgEffect>
                  </a14:imgLayer>
                </a14:imgProps>
              </a:ext>
            </a:extLst>
          </a:blip>
          <a:srcRect r="31456" b="31931"/>
          <a:stretch/>
        </p:blipFill>
        <p:spPr>
          <a:xfrm>
            <a:off x="4283968" y="763704"/>
            <a:ext cx="1224136" cy="12156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0000" l="0" r="993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90" y="2710677"/>
            <a:ext cx="3563977" cy="6307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3125" y="661835"/>
            <a:ext cx="1946337" cy="19463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78" b="90000" l="0" r="97778"/>
                    </a14:imgEffect>
                  </a14:imgLayer>
                </a14:imgProps>
              </a:ext>
            </a:extLst>
          </a:blip>
          <a:srcRect b="18876"/>
          <a:stretch/>
        </p:blipFill>
        <p:spPr>
          <a:xfrm>
            <a:off x="6543144" y="400474"/>
            <a:ext cx="1957946" cy="15883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627784" y="4160494"/>
            <a:ext cx="4773582" cy="17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549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325969"/>
            <a:ext cx="2245712" cy="2091109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6193622"/>
            <a:ext cx="2680349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загадки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" b="100000" l="0" r="97250">
                        <a14:backgroundMark x1="87500" y1="70000" x2="87500" y2="70000"/>
                        <a14:backgroundMark x1="86250" y1="65000" x2="86250" y2="65000"/>
                        <a14:backgroundMark x1="81750" y1="50000" x2="81750" y2="50000"/>
                        <a14:backgroundMark x1="77250" y1="40750" x2="77250" y2="40750"/>
                        <a14:backgroundMark x1="74500" y1="39750" x2="74500" y2="39750"/>
                        <a14:backgroundMark x1="70750" y1="45000" x2="70750" y2="45000"/>
                        <a14:backgroundMark x1="65000" y1="55500" x2="65000" y2="55500"/>
                        <a14:backgroundMark x1="62250" y1="60000" x2="62250" y2="60000"/>
                        <a14:backgroundMark x1="59750" y1="64250" x2="59750" y2="64250"/>
                        <a14:backgroundMark x1="54750" y1="64000" x2="54750" y2="64000"/>
                        <a14:backgroundMark x1="46250" y1="68250" x2="46250" y2="68250"/>
                        <a14:backgroundMark x1="37500" y1="49500" x2="37500" y2="49500"/>
                        <a14:backgroundMark x1="50500" y1="38250" x2="50500" y2="38250"/>
                        <a14:backgroundMark x1="52500" y1="37750" x2="52500" y2="37750"/>
                        <a14:backgroundMark x1="37000" y1="51000" x2="37000" y2="51000"/>
                        <a14:backgroundMark x1="73000" y1="41000" x2="73000" y2="41000"/>
                        <a14:backgroundMark x1="70250" y1="36500" x2="70250" y2="36500"/>
                        <a14:backgroundMark x1="69000" y1="41500" x2="69000" y2="41500"/>
                        <a14:backgroundMark x1="67500" y1="48000" x2="67500" y2="48000"/>
                        <a14:backgroundMark x1="66250" y1="52250" x2="66250" y2="52250"/>
                        <a14:backgroundMark x1="60500" y1="60000" x2="60500" y2="60000"/>
                        <a14:backgroundMark x1="59250" y1="57250" x2="59250" y2="57250"/>
                        <a14:backgroundMark x1="60250" y1="61250" x2="60250" y2="61250"/>
                        <a14:backgroundMark x1="58000" y1="62500" x2="58000" y2="62500"/>
                        <a14:backgroundMark x1="67000" y1="54750" x2="67000" y2="54750"/>
                        <a14:backgroundMark x1="66250" y1="62000" x2="66250" y2="62000"/>
                        <a14:backgroundMark x1="66750" y1="64750" x2="66750" y2="64750"/>
                        <a14:backgroundMark x1="46000" y1="69750" x2="46000" y2="69750"/>
                        <a14:backgroundMark x1="40500" y1="70500" x2="40500" y2="70500"/>
                        <a14:backgroundMark x1="36000" y1="71250" x2="36000" y2="71250"/>
                        <a14:backgroundMark x1="40750" y1="69250" x2="40750" y2="69250"/>
                        <a14:backgroundMark x1="51000" y1="67000" x2="51000" y2="67000"/>
                        <a14:backgroundMark x1="44000" y1="71750" x2="44000" y2="71750"/>
                        <a14:backgroundMark x1="39750" y1="71750" x2="39750" y2="71750"/>
                        <a14:backgroundMark x1="38500" y1="77750" x2="38500" y2="77750"/>
                        <a14:backgroundMark x1="57000" y1="59500" x2="57000" y2="59500"/>
                        <a14:backgroundMark x1="69000" y1="49500" x2="69000" y2="49500"/>
                        <a14:backgroundMark x1="69500" y1="45000" x2="69500" y2="45000"/>
                        <a14:backgroundMark x1="70000" y1="42250" x2="70000" y2="42250"/>
                        <a14:backgroundMark x1="71000" y1="39250" x2="71000" y2="39250"/>
                        <a14:backgroundMark x1="69250" y1="35250" x2="69250" y2="35250"/>
                        <a14:backgroundMark x1="67750" y1="42500" x2="67750" y2="42500"/>
                        <a14:backgroundMark x1="71750" y1="34750" x2="71750" y2="34750"/>
                        <a14:backgroundMark x1="66250" y1="47250" x2="66250" y2="47250"/>
                        <a14:backgroundMark x1="66000" y1="47000" x2="66000" y2="47000"/>
                        <a14:backgroundMark x1="66000" y1="45500" x2="66000" y2="45500"/>
                        <a14:backgroundMark x1="64250" y1="51500" x2="64250" y2="51500"/>
                      </a14:backgroundRemoval>
                    </a14:imgEffect>
                  </a14:imgLayer>
                </a14:imgProps>
              </a:ext>
            </a:extLst>
          </a:blip>
          <a:srcRect r="31456" b="31931"/>
          <a:stretch/>
        </p:blipFill>
        <p:spPr>
          <a:xfrm>
            <a:off x="4283968" y="763704"/>
            <a:ext cx="1224136" cy="12156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0000" l="0" r="993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90" y="2710677"/>
            <a:ext cx="3563977" cy="6307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3125" y="661835"/>
            <a:ext cx="1946337" cy="19463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78" b="90000" l="0" r="97778"/>
                    </a14:imgEffect>
                  </a14:imgLayer>
                </a14:imgProps>
              </a:ext>
            </a:extLst>
          </a:blip>
          <a:srcRect b="18876"/>
          <a:stretch/>
        </p:blipFill>
        <p:spPr>
          <a:xfrm>
            <a:off x="6543144" y="400474"/>
            <a:ext cx="1957946" cy="15883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339752" y="4040610"/>
            <a:ext cx="4773582" cy="17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66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596336" y="6165304"/>
            <a:ext cx="400681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16682" y="6165304"/>
            <a:ext cx="400681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049919" y="6165304"/>
            <a:ext cx="400681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89588" y="6225170"/>
            <a:ext cx="4788489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Пограйте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гру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«Один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багато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1636" y="196346"/>
            <a:ext cx="1292410" cy="11545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71465" y="2694543"/>
            <a:ext cx="858283" cy="8164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71465" y="1563280"/>
            <a:ext cx="979153" cy="8952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30" y="3877799"/>
            <a:ext cx="1621100" cy="7467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4143" y="5395446"/>
            <a:ext cx="1677257" cy="265814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5508104" y="305396"/>
            <a:ext cx="2560924" cy="1243536"/>
            <a:chOff x="5059094" y="283166"/>
            <a:chExt cx="2743874" cy="1257884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5899270" y="292533"/>
              <a:ext cx="1903698" cy="1248517"/>
              <a:chOff x="3059832" y="121299"/>
              <a:chExt cx="1957742" cy="1254245"/>
            </a:xfrm>
          </p:grpSpPr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865330" y="223300"/>
                <a:ext cx="1152244" cy="1152244"/>
              </a:xfrm>
              <a:prstGeom prst="rect">
                <a:avLst/>
              </a:prstGeom>
            </p:spPr>
          </p:pic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059832" y="121299"/>
                <a:ext cx="1152244" cy="1152244"/>
              </a:xfrm>
              <a:prstGeom prst="rect">
                <a:avLst/>
              </a:prstGeom>
            </p:spPr>
          </p:pic>
        </p:grp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59094" y="283166"/>
              <a:ext cx="1292464" cy="1152244"/>
            </a:xfrm>
            <a:prstGeom prst="rect">
              <a:avLst/>
            </a:prstGeom>
          </p:spPr>
        </p:pic>
      </p:grpSp>
      <p:grpSp>
        <p:nvGrpSpPr>
          <p:cNvPr id="27" name="Группа 26"/>
          <p:cNvGrpSpPr/>
          <p:nvPr/>
        </p:nvGrpSpPr>
        <p:grpSpPr>
          <a:xfrm>
            <a:off x="3359069" y="1655014"/>
            <a:ext cx="1660589" cy="1214037"/>
            <a:chOff x="3359069" y="1487414"/>
            <a:chExt cx="1962297" cy="1381637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3359069" y="1487414"/>
              <a:ext cx="1596282" cy="1307200"/>
              <a:chOff x="4003317" y="1387228"/>
              <a:chExt cx="1596282" cy="1307200"/>
            </a:xfrm>
          </p:grpSpPr>
          <p:grpSp>
            <p:nvGrpSpPr>
              <p:cNvPr id="11" name="Группа 10"/>
              <p:cNvGrpSpPr/>
              <p:nvPr/>
            </p:nvGrpSpPr>
            <p:grpSpPr>
              <a:xfrm>
                <a:off x="4003317" y="1387228"/>
                <a:ext cx="1364905" cy="1230612"/>
                <a:chOff x="3089388" y="1356624"/>
                <a:chExt cx="1295166" cy="1028573"/>
              </a:xfrm>
            </p:grpSpPr>
            <p:pic>
              <p:nvPicPr>
                <p:cNvPr id="12" name="Рисунок 11"/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3512750" y="1489007"/>
                  <a:ext cx="871804" cy="896190"/>
                </a:xfrm>
                <a:prstGeom prst="rect">
                  <a:avLst/>
                </a:prstGeom>
              </p:spPr>
            </p:pic>
            <p:pic>
              <p:nvPicPr>
                <p:cNvPr id="16" name="Рисунок 15"/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3089388" y="1356624"/>
                  <a:ext cx="871804" cy="896190"/>
                </a:xfrm>
                <a:prstGeom prst="rect">
                  <a:avLst/>
                </a:prstGeom>
              </p:spPr>
            </p:pic>
          </p:grpSp>
          <p:pic>
            <p:nvPicPr>
              <p:cNvPr id="31" name="Рисунок 30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4233977" y="1469026"/>
                <a:ext cx="1365622" cy="1225402"/>
              </a:xfrm>
              <a:prstGeom prst="rect">
                <a:avLst/>
              </a:prstGeom>
            </p:spPr>
          </p:pic>
        </p:grp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21395631">
              <a:off x="4208306" y="1852778"/>
              <a:ext cx="1113060" cy="1016273"/>
            </a:xfrm>
            <a:prstGeom prst="rect">
              <a:avLst/>
            </a:prstGeom>
          </p:spPr>
        </p:pic>
      </p:grpSp>
      <p:grpSp>
        <p:nvGrpSpPr>
          <p:cNvPr id="35" name="Группа 34"/>
          <p:cNvGrpSpPr/>
          <p:nvPr/>
        </p:nvGrpSpPr>
        <p:grpSpPr>
          <a:xfrm>
            <a:off x="5907366" y="2616131"/>
            <a:ext cx="2259104" cy="1485068"/>
            <a:chOff x="6206212" y="2626699"/>
            <a:chExt cx="2670510" cy="1759588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6206212" y="2665446"/>
              <a:ext cx="1656184" cy="1681577"/>
              <a:chOff x="5940152" y="2643216"/>
              <a:chExt cx="1656184" cy="1681577"/>
            </a:xfrm>
          </p:grpSpPr>
          <p:grpSp>
            <p:nvGrpSpPr>
              <p:cNvPr id="26" name="Группа 25"/>
              <p:cNvGrpSpPr/>
              <p:nvPr/>
            </p:nvGrpSpPr>
            <p:grpSpPr>
              <a:xfrm>
                <a:off x="5940152" y="2643216"/>
                <a:ext cx="1656184" cy="773278"/>
                <a:chOff x="3059832" y="2603006"/>
                <a:chExt cx="1776677" cy="822595"/>
              </a:xfrm>
            </p:grpSpPr>
            <p:pic>
              <p:nvPicPr>
                <p:cNvPr id="17" name="Рисунок 16"/>
                <p:cNvPicPr>
                  <a:picLocks noChangeAspect="1"/>
                </p:cNvPicPr>
                <p:nvPr/>
              </p:nvPicPr>
              <p:blipFill>
                <a:blip r:embed="rId13" cstate="print"/>
                <a:stretch>
                  <a:fillRect/>
                </a:stretch>
              </p:blipFill>
              <p:spPr>
                <a:xfrm>
                  <a:off x="3059832" y="2603006"/>
                  <a:ext cx="816935" cy="816935"/>
                </a:xfrm>
                <a:prstGeom prst="rect">
                  <a:avLst/>
                </a:prstGeom>
              </p:spPr>
            </p:pic>
            <p:pic>
              <p:nvPicPr>
                <p:cNvPr id="18" name="Рисунок 17"/>
                <p:cNvPicPr>
                  <a:picLocks noChangeAspect="1"/>
                </p:cNvPicPr>
                <p:nvPr/>
              </p:nvPicPr>
              <p:blipFill>
                <a:blip r:embed="rId13" cstate="print"/>
                <a:stretch>
                  <a:fillRect/>
                </a:stretch>
              </p:blipFill>
              <p:spPr>
                <a:xfrm>
                  <a:off x="4019574" y="2608666"/>
                  <a:ext cx="816935" cy="816935"/>
                </a:xfrm>
                <a:prstGeom prst="rect">
                  <a:avLst/>
                </a:prstGeom>
              </p:spPr>
            </p:pic>
          </p:grpSp>
          <p:pic>
            <p:nvPicPr>
              <p:cNvPr id="33" name="Рисунок 32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6319683" y="3516385"/>
                <a:ext cx="844605" cy="808408"/>
              </a:xfrm>
              <a:prstGeom prst="rect">
                <a:avLst/>
              </a:prstGeom>
            </p:spPr>
          </p:pic>
        </p:grpSp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017111" y="2626699"/>
              <a:ext cx="859611" cy="816935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87305" y="3569352"/>
              <a:ext cx="859611" cy="816935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3318989" y="3601109"/>
            <a:ext cx="2311381" cy="1332618"/>
            <a:chOff x="3318989" y="3601109"/>
            <a:chExt cx="2311381" cy="1332618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3715505" y="3914605"/>
              <a:ext cx="1914864" cy="511556"/>
              <a:chOff x="2916190" y="3530749"/>
              <a:chExt cx="2568402" cy="884910"/>
            </a:xfrm>
          </p:grpSpPr>
          <p:pic>
            <p:nvPicPr>
              <p:cNvPr id="22" name="Рисунок 21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2916190" y="3665787"/>
                <a:ext cx="1444877" cy="749872"/>
              </a:xfrm>
              <a:prstGeom prst="rect">
                <a:avLst/>
              </a:prstGeom>
            </p:spPr>
          </p:pic>
          <p:pic>
            <p:nvPicPr>
              <p:cNvPr id="23" name="Рисунок 22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4039716" y="3530749"/>
                <a:ext cx="1444876" cy="749874"/>
              </a:xfrm>
              <a:prstGeom prst="rect">
                <a:avLst/>
              </a:prstGeom>
            </p:spPr>
          </p:pic>
        </p:grpSp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07686" y="4485114"/>
              <a:ext cx="1122684" cy="448613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98706" y="3601109"/>
              <a:ext cx="1116444" cy="446120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18989" y="4336096"/>
              <a:ext cx="1195128" cy="477561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5359499" y="5135260"/>
            <a:ext cx="2614340" cy="698913"/>
            <a:chOff x="4486525" y="4934795"/>
            <a:chExt cx="3664685" cy="1159564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5490368" y="4934795"/>
              <a:ext cx="2660842" cy="763421"/>
              <a:chOff x="3165495" y="5089058"/>
              <a:chExt cx="2372027" cy="763421"/>
            </a:xfrm>
          </p:grpSpPr>
          <p:pic>
            <p:nvPicPr>
              <p:cNvPr id="24" name="Рисунок 23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3165495" y="5089058"/>
                <a:ext cx="1493649" cy="268247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4043873" y="5584232"/>
                <a:ext cx="1493649" cy="268247"/>
              </a:xfrm>
              <a:prstGeom prst="rect">
                <a:avLst/>
              </a:prstGeom>
            </p:spPr>
          </p:pic>
        </p:grpSp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86525" y="5303391"/>
              <a:ext cx="1677257" cy="265814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89337" y="5826112"/>
              <a:ext cx="1676545" cy="2682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27913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5864386"/>
            <a:ext cx="457200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Розкажіть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треба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пам’ятати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щоб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сталося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біди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28" b="51618" l="353" r="20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8477" r="81465" b="50511"/>
          <a:stretch/>
        </p:blipFill>
        <p:spPr>
          <a:xfrm>
            <a:off x="467544" y="476537"/>
            <a:ext cx="1822456" cy="17281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" b="49959" l="29698" r="48137">
                        <a14:foregroundMark x1="41742" y1="41328" x2="41742" y2="41328"/>
                        <a14:foregroundMark x1="44213" y1="41245" x2="44213" y2="41245"/>
                        <a14:foregroundMark x1="43036" y1="45809" x2="43036" y2="45809"/>
                        <a14:foregroundMark x1="40290" y1="44813" x2="40290" y2="44813"/>
                        <a14:foregroundMark x1="35543" y1="42241" x2="35543" y2="42241"/>
                        <a14:foregroundMark x1="33503" y1="42490" x2="33503" y2="42490"/>
                        <a14:foregroundMark x1="32954" y1="45062" x2="32954" y2="45062"/>
                        <a14:backgroundMark x1="43076" y1="40498" x2="43076" y2="404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45" r="51688" b="50000"/>
          <a:stretch/>
        </p:blipFill>
        <p:spPr>
          <a:xfrm>
            <a:off x="3059832" y="347142"/>
            <a:ext cx="1602432" cy="18575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56846" l="56532" r="79286">
                        <a14:foregroundMark x1="70381" y1="40830" x2="70381" y2="40830"/>
                        <a14:foregroundMark x1="69243" y1="31535" x2="69243" y2="31535"/>
                        <a14:foregroundMark x1="72577" y1="44730" x2="72577" y2="44730"/>
                        <a14:foregroundMark x1="65830" y1="44315" x2="65830" y2="44315"/>
                        <a14:foregroundMark x1="63437" y1="40830" x2="63437" y2="40830"/>
                        <a14:foregroundMark x1="63437" y1="40830" x2="63437" y2="40830"/>
                        <a14:foregroundMark x1="65084" y1="40166" x2="65084" y2="40166"/>
                        <a14:foregroundMark x1="73715" y1="41162" x2="73715" y2="41162"/>
                        <a14:foregroundMark x1="74539" y1="51950" x2="74539" y2="51950"/>
                        <a14:foregroundMark x1="73362" y1="53112" x2="73362" y2="53112"/>
                        <a14:foregroundMark x1="75834" y1="51452" x2="75834" y2="51452"/>
                        <a14:foregroundMark x1="76775" y1="50788" x2="76775" y2="50788"/>
                        <a14:foregroundMark x1="77364" y1="50041" x2="77364" y2="50041"/>
                        <a14:foregroundMark x1="69439" y1="52946" x2="69439" y2="52946"/>
                        <a14:foregroundMark x1="67713" y1="52780" x2="67713" y2="52780"/>
                        <a14:foregroundMark x1="62848" y1="54772" x2="62848" y2="54772"/>
                        <a14:foregroundMark x1="70302" y1="45394" x2="70302" y2="45394"/>
                        <a14:foregroundMark x1="74892" y1="41328" x2="74892" y2="41328"/>
                        <a14:foregroundMark x1="70184" y1="36100" x2="70184" y2="36100"/>
                        <a14:foregroundMark x1="69164" y1="30705" x2="69164" y2="30705"/>
                        <a14:foregroundMark x1="75049" y1="39170" x2="75049" y2="39170"/>
                        <a14:foregroundMark x1="62848" y1="40664" x2="62848" y2="40664"/>
                        <a14:foregroundMark x1="63711" y1="38755" x2="63711" y2="38755"/>
                        <a14:foregroundMark x1="63280" y1="44730" x2="63280" y2="44730"/>
                        <a14:foregroundMark x1="72421" y1="40000" x2="72421" y2="40000"/>
                        <a14:foregroundMark x1="74657" y1="44481" x2="74657" y2="444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45" r="20668" b="43144"/>
          <a:stretch/>
        </p:blipFill>
        <p:spPr>
          <a:xfrm>
            <a:off x="5652119" y="411839"/>
            <a:ext cx="1937537" cy="20810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817" b="100000" l="10357" r="32562">
                        <a14:foregroundMark x1="28874" y1="81494" x2="28874" y2="81494"/>
                        <a14:foregroundMark x1="28246" y1="82656" x2="28246" y2="82656"/>
                        <a14:foregroundMark x1="26991" y1="87552" x2="26991" y2="87552"/>
                        <a14:foregroundMark x1="26991" y1="86390" x2="26991" y2="86390"/>
                        <a14:foregroundMark x1="27540" y1="86307" x2="27540" y2="86307"/>
                        <a14:foregroundMark x1="27579" y1="87386" x2="27579" y2="87386"/>
                        <a14:foregroundMark x1="27109" y1="89378" x2="27109" y2="89378"/>
                        <a14:foregroundMark x1="25069" y1="92697" x2="25069" y2="92697"/>
                        <a14:foregroundMark x1="27776" y1="91701" x2="27776" y2="91701"/>
                        <a14:foregroundMark x1="28207" y1="84896" x2="28207" y2="84896"/>
                        <a14:foregroundMark x1="29463" y1="83071" x2="29463" y2="83071"/>
                        <a14:foregroundMark x1="18007" y1="96349" x2="18007" y2="96349"/>
                        <a14:foregroundMark x1="24049" y1="96929" x2="24049" y2="96929"/>
                        <a14:foregroundMark x1="15300" y1="96349" x2="15300" y2="96349"/>
                        <a14:foregroundMark x1="13182" y1="94357" x2="13182" y2="94357"/>
                        <a14:foregroundMark x1="15300" y1="93942" x2="15300" y2="93942"/>
                        <a14:foregroundMark x1="13849" y1="88133" x2="13849" y2="88133"/>
                        <a14:foregroundMark x1="22519" y1="91867" x2="22519" y2="91867"/>
                        <a14:foregroundMark x1="23578" y1="92448" x2="23578" y2="92448"/>
                        <a14:foregroundMark x1="23970" y1="92033" x2="23970" y2="92033"/>
                        <a14:foregroundMark x1="24402" y1="92282" x2="24402" y2="92282"/>
                        <a14:foregroundMark x1="25618" y1="93444" x2="25618" y2="93444"/>
                        <a14:foregroundMark x1="26206" y1="93444" x2="26206" y2="93444"/>
                        <a14:foregroundMark x1="24637" y1="87552" x2="24637" y2="87552"/>
                        <a14:foregroundMark x1="24872" y1="85892" x2="24872" y2="85892"/>
                        <a14:foregroundMark x1="24598" y1="85560" x2="24598" y2="85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91" t="44119" r="66035" b="-2935"/>
          <a:stretch/>
        </p:blipFill>
        <p:spPr>
          <a:xfrm>
            <a:off x="251520" y="2817588"/>
            <a:ext cx="2403788" cy="24866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6390" b="100000" l="34916" r="61122">
                        <a14:foregroundMark x1="57591" y1="82905" x2="57591" y2="82905"/>
                        <a14:foregroundMark x1="57944" y1="92614" x2="57944" y2="92614"/>
                        <a14:foregroundMark x1="58258" y1="92780" x2="58258" y2="92780"/>
                        <a14:foregroundMark x1="59043" y1="93195" x2="59043" y2="93195"/>
                        <a14:foregroundMark x1="59906" y1="88465" x2="59906" y2="88465"/>
                        <a14:foregroundMark x1="59670" y1="81411" x2="59670" y2="81411"/>
                        <a14:foregroundMark x1="59239" y1="87220" x2="59239" y2="87220"/>
                        <a14:foregroundMark x1="55237" y1="96432" x2="55237" y2="96432"/>
                        <a14:foregroundMark x1="52491" y1="96763" x2="52491" y2="96763"/>
                        <a14:foregroundMark x1="53982" y1="96763" x2="53982" y2="96763"/>
                        <a14:foregroundMark x1="55630" y1="97178" x2="55630" y2="97178"/>
                        <a14:foregroundMark x1="49000" y1="96598" x2="49000" y2="96598"/>
                        <a14:foregroundMark x1="50608" y1="97095" x2="50608" y2="97095"/>
                        <a14:foregroundMark x1="51118" y1="97676" x2="51118" y2="97676"/>
                        <a14:foregroundMark x1="51707" y1="97842" x2="51707" y2="97842"/>
                        <a14:foregroundMark x1="50333" y1="97676" x2="50333" y2="97676"/>
                        <a14:foregroundMark x1="45979" y1="97095" x2="45979" y2="97095"/>
                        <a14:foregroundMark x1="45037" y1="96598" x2="45037" y2="96598"/>
                        <a14:foregroundMark x1="40016" y1="96100" x2="40016" y2="96100"/>
                        <a14:foregroundMark x1="40918" y1="96100" x2="40918" y2="96100"/>
                        <a14:foregroundMark x1="42605" y1="96929" x2="42605" y2="96929"/>
                        <a14:foregroundMark x1="43782" y1="97095" x2="43782" y2="97095"/>
                        <a14:foregroundMark x1="58337" y1="81660" x2="58337" y2="81660"/>
                        <a14:foregroundMark x1="56022" y1="76017" x2="56022" y2="760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09" t="46079" r="39029"/>
          <a:stretch/>
        </p:blipFill>
        <p:spPr>
          <a:xfrm>
            <a:off x="2762953" y="2636912"/>
            <a:ext cx="2814526" cy="24970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527" b="98672" l="78423" r="99294">
                        <a14:backgroundMark x1="97215" y1="43071" x2="97215" y2="43071"/>
                        <a14:backgroundMark x1="96077" y1="43237" x2="96077" y2="43237"/>
                        <a14:backgroundMark x1="80698" y1="84813" x2="80698" y2="84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007" t="32355"/>
          <a:stretch/>
        </p:blipFill>
        <p:spPr>
          <a:xfrm>
            <a:off x="6274620" y="2565943"/>
            <a:ext cx="2027793" cy="256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50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360732"/>
            <a:ext cx="1955490" cy="23436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30224" y="2922012"/>
            <a:ext cx="2243522" cy="241717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81822" y="2708946"/>
            <a:ext cx="2813742" cy="26302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4511" y="360732"/>
            <a:ext cx="2243522" cy="2097206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891916"/>
            <a:ext cx="457200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Оберіть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малюнки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на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зображені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небезпечні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ситуації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1" b="49226" l="0" r="15609">
                        <a14:foregroundMark x1="747" y1="15044" x2="747" y2="15044"/>
                      </a14:backgroundRemoval>
                    </a14:imgEffect>
                  </a14:imgLayer>
                </a14:imgProps>
              </a:ext>
            </a:extLst>
          </a:blip>
          <a:srcRect r="83374" b="49468"/>
          <a:stretch/>
        </p:blipFill>
        <p:spPr>
          <a:xfrm>
            <a:off x="1064011" y="548680"/>
            <a:ext cx="1050587" cy="21556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2" b="53097" l="21210" r="58252">
                        <a14:foregroundMark x1="50411" y1="6416" x2="50411" y2="6416"/>
                        <a14:foregroundMark x1="55041" y1="7190" x2="55041" y2="7190"/>
                        <a14:foregroundMark x1="53025" y1="7965" x2="53025" y2="7965"/>
                        <a14:foregroundMark x1="55788" y1="7301" x2="55788" y2="7301"/>
                        <a14:foregroundMark x1="55041" y1="5973" x2="55041" y2="5973"/>
                        <a14:foregroundMark x1="52726" y1="4535" x2="52726" y2="4535"/>
                        <a14:foregroundMark x1="54817" y1="5310" x2="54817" y2="5310"/>
                        <a14:foregroundMark x1="50187" y1="12168" x2="50187" y2="12168"/>
                        <a14:foregroundMark x1="50411" y1="16814" x2="50411" y2="16814"/>
                        <a14:foregroundMark x1="50709" y1="46792" x2="50709" y2="46792"/>
                      </a14:backgroundRemoval>
                    </a14:imgEffect>
                  </a14:imgLayer>
                </a14:imgProps>
              </a:ext>
            </a:extLst>
          </a:blip>
          <a:srcRect l="20890" r="42061" b="47387"/>
          <a:stretch/>
        </p:blipFill>
        <p:spPr>
          <a:xfrm>
            <a:off x="3242362" y="437227"/>
            <a:ext cx="2027820" cy="19442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39270" l="60642" r="100000">
                        <a14:foregroundMark x1="84167" y1="27987" x2="84167" y2="27987"/>
                        <a14:foregroundMark x1="85138" y1="27212" x2="85138" y2="27212"/>
                        <a14:foregroundMark x1="79910" y1="33960" x2="79910" y2="33960"/>
                        <a14:foregroundMark x1="86333" y1="32743" x2="86333" y2="32743"/>
                        <a14:foregroundMark x1="85736" y1="34624" x2="85736" y2="34624"/>
                        <a14:foregroundMark x1="76326" y1="33075" x2="76326" y2="33075"/>
                        <a14:foregroundMark x1="79836" y1="28650" x2="79836" y2="28650"/>
                        <a14:foregroundMark x1="69903" y1="31195" x2="69903" y2="31195"/>
                      </a14:backgroundRemoval>
                    </a14:imgEffect>
                  </a14:imgLayer>
                </a14:imgProps>
              </a:ext>
            </a:extLst>
          </a:blip>
          <a:srcRect l="57939" b="61759"/>
          <a:stretch/>
        </p:blipFill>
        <p:spPr>
          <a:xfrm>
            <a:off x="6181822" y="602075"/>
            <a:ext cx="2304256" cy="14143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1140" b="100000" l="0" r="35865">
                        <a14:foregroundMark x1="11154" y1="73219" x2="11154" y2="73219"/>
                        <a14:foregroundMark x1="9904" y1="88746" x2="9904" y2="88746"/>
                        <a14:foregroundMark x1="5577" y1="96724" x2="5577" y2="96724"/>
                        <a14:foregroundMark x1="5385" y1="97578" x2="5385" y2="97578"/>
                        <a14:foregroundMark x1="8462" y1="95869" x2="8462" y2="95869"/>
                        <a14:foregroundMark x1="8173" y1="97009" x2="8173" y2="97009"/>
                        <a14:foregroundMark x1="12115" y1="88604" x2="12115" y2="88604"/>
                        <a14:foregroundMark x1="12115" y1="71795" x2="12115" y2="71795"/>
                        <a14:foregroundMark x1="13077" y1="74074" x2="13077" y2="74074"/>
                        <a14:foregroundMark x1="8173" y1="74786" x2="8173" y2="74786"/>
                        <a14:backgroundMark x1="18462" y1="71795" x2="18462" y2="71795"/>
                      </a14:backgroundRemoval>
                    </a14:imgEffect>
                  </a14:imgLayer>
                </a14:imgProps>
              </a:ext>
            </a:extLst>
          </a:blip>
          <a:srcRect t="50868" r="62932" b="-529"/>
          <a:stretch/>
        </p:blipFill>
        <p:spPr>
          <a:xfrm>
            <a:off x="755576" y="3321896"/>
            <a:ext cx="2101002" cy="18999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664" b="99558" l="40030" r="59821">
                        <a14:foregroundMark x1="48096" y1="97345" x2="48096" y2="97345"/>
                        <a14:foregroundMark x1="42644" y1="71460" x2="42644" y2="71460"/>
                        <a14:foregroundMark x1="50560" y1="97345" x2="50560" y2="97345"/>
                        <a14:foregroundMark x1="50187" y1="97898" x2="50187" y2="97898"/>
                        <a14:foregroundMark x1="41673" y1="69027" x2="41673" y2="69027"/>
                        <a14:foregroundMark x1="49291" y1="69469" x2="49291" y2="69469"/>
                        <a14:foregroundMark x1="50336" y1="69580" x2="50336" y2="69580"/>
                        <a14:foregroundMark x1="51307" y1="70022" x2="51307" y2="70022"/>
                        <a14:foregroundMark x1="52427" y1="71018" x2="52427" y2="71018"/>
                        <a14:foregroundMark x1="53099" y1="72235" x2="53099" y2="72235"/>
                        <a14:foregroundMark x1="48618" y1="69801" x2="48618" y2="69801"/>
                      </a14:backgroundRemoval>
                    </a14:imgEffect>
                  </a14:imgLayer>
                </a14:imgProps>
              </a:ext>
            </a:extLst>
          </a:blip>
          <a:srcRect l="39583" t="51306" r="39305" b="-956"/>
          <a:stretch/>
        </p:blipFill>
        <p:spPr>
          <a:xfrm>
            <a:off x="3746580" y="2974986"/>
            <a:ext cx="1419090" cy="22468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381" b="99226" l="61090" r="100000">
                        <a14:foregroundMark x1="81255" y1="92257" x2="81255" y2="92257"/>
                        <a14:foregroundMark x1="83047" y1="91814" x2="83047" y2="91814"/>
                        <a14:foregroundMark x1="80433" y1="92699" x2="80433" y2="92699"/>
                        <a14:foregroundMark x1="65497" y1="91482" x2="65497" y2="91482"/>
                        <a14:foregroundMark x1="66692" y1="94912" x2="66692" y2="94912"/>
                        <a14:foregroundMark x1="77745" y1="96571" x2="77745" y2="96571"/>
                      </a14:backgroundRemoval>
                    </a14:imgEffect>
                  </a14:imgLayer>
                </a14:imgProps>
              </a:ext>
            </a:extLst>
          </a:blip>
          <a:srcRect l="63232" t="39548"/>
          <a:stretch/>
        </p:blipFill>
        <p:spPr>
          <a:xfrm>
            <a:off x="6634270" y="2850995"/>
            <a:ext cx="2112187" cy="234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253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8532440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l="2207" t="3950" r="760" b="2671"/>
          <a:stretch/>
        </p:blipFill>
        <p:spPr>
          <a:xfrm>
            <a:off x="252257" y="548680"/>
            <a:ext cx="8727518" cy="47545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7478" y="5864386"/>
            <a:ext cx="6458032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Допоможіть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дітям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вибрати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небезпечні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предмети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гри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предмети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краще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брати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Чому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53211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71</Words>
  <Application>Microsoft Office PowerPoint</Application>
  <PresentationFormat>Экран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Osnova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HP</cp:lastModifiedBy>
  <cp:revision>52</cp:revision>
  <dcterms:created xsi:type="dcterms:W3CDTF">2015-04-14T09:30:29Z</dcterms:created>
  <dcterms:modified xsi:type="dcterms:W3CDTF">2015-06-30T10:53:52Z</dcterms:modified>
</cp:coreProperties>
</file>