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66" r:id="rId5"/>
    <p:sldId id="271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69957-77BD-46B9-8A24-575556AFD708}" type="datetimeFigureOut">
              <a:rPr lang="uk-UA" smtClean="0"/>
              <a:pPr/>
              <a:t>20.06.2015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DCB5E-7049-4AFB-B80E-FAA333B7CBD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шуб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85786" y="1071546"/>
            <a:ext cx="989635" cy="1468141"/>
          </a:xfrm>
          <a:prstGeom prst="rect">
            <a:avLst/>
          </a:prstGeom>
          <a:noFill/>
        </p:spPr>
      </p:pic>
      <p:pic>
        <p:nvPicPr>
          <p:cNvPr id="18" name="сланцы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357422" y="500041"/>
            <a:ext cx="1793704" cy="1482569"/>
          </a:xfrm>
          <a:prstGeom prst="rect">
            <a:avLst/>
          </a:prstGeom>
          <a:noFill/>
        </p:spPr>
      </p:pic>
      <p:pic>
        <p:nvPicPr>
          <p:cNvPr id="19" name="шорты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00034" y="3500438"/>
            <a:ext cx="1632751" cy="2152198"/>
          </a:xfrm>
          <a:prstGeom prst="rect">
            <a:avLst/>
          </a:prstGeom>
          <a:noFill/>
        </p:spPr>
      </p:pic>
      <p:pic>
        <p:nvPicPr>
          <p:cNvPr id="22" name="сапоги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215206" y="571480"/>
            <a:ext cx="1217714" cy="1889786"/>
          </a:xfrm>
          <a:prstGeom prst="rect">
            <a:avLst/>
          </a:prstGeom>
          <a:noFill/>
        </p:spPr>
      </p:pic>
      <p:pic>
        <p:nvPicPr>
          <p:cNvPr id="23" name="рукавицы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690518" y="3381182"/>
            <a:ext cx="952787" cy="1542262"/>
          </a:xfrm>
          <a:prstGeom prst="rect">
            <a:avLst/>
          </a:prstGeom>
          <a:noFill/>
        </p:spPr>
      </p:pic>
      <p:pic>
        <p:nvPicPr>
          <p:cNvPr id="24" name="шапк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7000892" y="3571876"/>
            <a:ext cx="1505002" cy="1211966"/>
          </a:xfrm>
          <a:prstGeom prst="rect">
            <a:avLst/>
          </a:prstGeom>
          <a:noFill/>
        </p:spPr>
      </p:pic>
      <p:pic>
        <p:nvPicPr>
          <p:cNvPr id="25" name="шарфик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500562" y="1273296"/>
            <a:ext cx="1539257" cy="859877"/>
          </a:xfrm>
          <a:prstGeom prst="rect">
            <a:avLst/>
          </a:prstGeom>
          <a:noFill/>
        </p:spPr>
      </p:pic>
      <p:pic>
        <p:nvPicPr>
          <p:cNvPr id="17" name="футболка" descr="Abali.ru сайт, где можно бесплатно скачать фото, картинки, обои, рисунки, иконки, клипарт, шаблоны, сканы, этикетки и многое дру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143372" y="4065084"/>
            <a:ext cx="2428892" cy="1656792"/>
          </a:xfrm>
          <a:prstGeom prst="rect">
            <a:avLst/>
          </a:prstGeom>
          <a:noFill/>
        </p:spPr>
      </p:pic>
      <p:sp>
        <p:nvSpPr>
          <p:cNvPr id="26" name="Скругленный прямоугольник 25"/>
          <p:cNvSpPr/>
          <p:nvPr/>
        </p:nvSpPr>
        <p:spPr>
          <a:xfrm>
            <a:off x="4429123" y="826110"/>
            <a:ext cx="1810847" cy="1648934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7158" y="857232"/>
            <a:ext cx="1810847" cy="1791810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904557" y="254606"/>
            <a:ext cx="1810847" cy="2460014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833118" y="3381386"/>
            <a:ext cx="1810847" cy="1648934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428860" y="3286124"/>
            <a:ext cx="1571636" cy="1760688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Управляющая кнопка: далее 3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4282" y="5857892"/>
            <a:ext cx="621510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Виберіть тварин, які можуть жити </a:t>
            </a:r>
          </a:p>
          <a:p>
            <a:pPr algn="ctr"/>
            <a:r>
              <a:rPr lang="uk-UA" sz="2400" b="1" dirty="0" smtClean="0"/>
              <a:t>в </a:t>
            </a:r>
            <a:r>
              <a:rPr lang="uk-UA" sz="2400" b="1" dirty="0" smtClean="0"/>
              <a:t>куточку природи.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5715016"/>
            <a:ext cx="5929354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Зберіть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рибку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геометричних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фігур</a:t>
            </a:r>
            <a:r>
              <a:rPr lang="ru-RU" sz="2800" b="1" dirty="0" smtClean="0"/>
              <a:t> за </a:t>
            </a:r>
            <a:r>
              <a:rPr lang="ru-RU" sz="2800" b="1" dirty="0" err="1" smtClean="0"/>
              <a:t>зразком</a:t>
            </a:r>
            <a:r>
              <a:rPr lang="ru-RU" sz="2800" b="1" dirty="0" smtClean="0"/>
              <a:t>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2" name="Управляющая кнопка: назад 21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домой 22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9" name="5"/>
          <p:cNvSpPr/>
          <p:nvPr/>
        </p:nvSpPr>
        <p:spPr>
          <a:xfrm rot="5400000">
            <a:off x="4893471" y="1535893"/>
            <a:ext cx="535785" cy="464347"/>
          </a:xfrm>
          <a:prstGeom prst="triangle">
            <a:avLst>
              <a:gd name="adj" fmla="val 5237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1"/>
          <p:cNvSpPr/>
          <p:nvPr/>
        </p:nvSpPr>
        <p:spPr>
          <a:xfrm flipH="1">
            <a:off x="4429124" y="214290"/>
            <a:ext cx="1000132" cy="857256"/>
          </a:xfrm>
          <a:prstGeom prst="rt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2"/>
          <p:cNvSpPr/>
          <p:nvPr/>
        </p:nvSpPr>
        <p:spPr>
          <a:xfrm flipH="1" flipV="1">
            <a:off x="6215074" y="1714488"/>
            <a:ext cx="1000132" cy="857256"/>
          </a:xfrm>
          <a:prstGeom prst="rt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3"/>
          <p:cNvSpPr/>
          <p:nvPr/>
        </p:nvSpPr>
        <p:spPr>
          <a:xfrm rot="16200000" flipH="1">
            <a:off x="7733133" y="1625189"/>
            <a:ext cx="1035850" cy="785820"/>
          </a:xfrm>
          <a:prstGeom prst="triangle">
            <a:avLst>
              <a:gd name="adj" fmla="val 5237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4"/>
          <p:cNvSpPr/>
          <p:nvPr/>
        </p:nvSpPr>
        <p:spPr>
          <a:xfrm>
            <a:off x="6357950" y="357166"/>
            <a:ext cx="2428892" cy="114300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500034" y="1857364"/>
            <a:ext cx="3214710" cy="2428892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34" name="Группа 33"/>
          <p:cNvGrpSpPr/>
          <p:nvPr/>
        </p:nvGrpSpPr>
        <p:grpSpPr>
          <a:xfrm>
            <a:off x="1000100" y="2214554"/>
            <a:ext cx="2107423" cy="1714512"/>
            <a:chOff x="357158" y="428604"/>
            <a:chExt cx="3607621" cy="2857520"/>
          </a:xfrm>
        </p:grpSpPr>
        <p:sp>
          <p:nvSpPr>
            <p:cNvPr id="24" name="Равнобедренный треугольник 23"/>
            <p:cNvSpPr/>
            <p:nvPr/>
          </p:nvSpPr>
          <p:spPr>
            <a:xfrm rot="5400000">
              <a:off x="321439" y="1625191"/>
              <a:ext cx="535785" cy="464347"/>
            </a:xfrm>
            <a:prstGeom prst="triangle">
              <a:avLst>
                <a:gd name="adj" fmla="val 5237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" name="Прямоугольный треугольник 24"/>
            <p:cNvSpPr/>
            <p:nvPr/>
          </p:nvSpPr>
          <p:spPr>
            <a:xfrm flipH="1">
              <a:off x="1464447" y="428604"/>
              <a:ext cx="1000132" cy="857256"/>
            </a:xfrm>
            <a:prstGeom prst="rtTriangl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" name="Прямоугольный треугольник 25"/>
            <p:cNvSpPr/>
            <p:nvPr/>
          </p:nvSpPr>
          <p:spPr>
            <a:xfrm flipH="1" flipV="1">
              <a:off x="1464447" y="2428868"/>
              <a:ext cx="1000132" cy="857256"/>
            </a:xfrm>
            <a:prstGeom prst="rtTriangl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" name="Равнобедренный треугольник 26"/>
            <p:cNvSpPr/>
            <p:nvPr/>
          </p:nvSpPr>
          <p:spPr>
            <a:xfrm rot="16200000" flipH="1">
              <a:off x="3053944" y="1464454"/>
              <a:ext cx="1035850" cy="785820"/>
            </a:xfrm>
            <a:prstGeom prst="triangle">
              <a:avLst>
                <a:gd name="adj" fmla="val 5237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821505" y="1285860"/>
              <a:ext cx="2428892" cy="114300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22 0.38472 L 0.00816 0.00694 " pathEditMode="relative" rAng="0" ptsTypes="AA">
                                      <p:cBhvr>
                                        <p:cTn id="12" dur="2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44792 L 0.01771 -0.02269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-2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32037 L 0.0151 0.00602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-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93 0.47917 L 0.00261 0.00741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" y="-2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2 0.35694 L -0.0092 0.01112 " pathEditMode="relative" rAng="0" ptsTypes="AA">
                                      <p:cBhvr>
                                        <p:cTn id="32" dur="2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" y="-1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4282" y="5643578"/>
            <a:ext cx="6215106" cy="928694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Оберіть предмети, які  потрібні для облаштування акваріума.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6" name="аквариум" descr="аквариум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1643050"/>
            <a:ext cx="2714644" cy="2456414"/>
          </a:xfrm>
          <a:prstGeom prst="rect">
            <a:avLst/>
          </a:prstGeom>
        </p:spPr>
      </p:pic>
      <p:pic>
        <p:nvPicPr>
          <p:cNvPr id="7" name="водоросли" descr="водлросль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6935" y="2857496"/>
            <a:ext cx="1077611" cy="1761763"/>
          </a:xfrm>
          <a:prstGeom prst="rect">
            <a:avLst/>
          </a:prstGeom>
        </p:spPr>
      </p:pic>
      <p:pic>
        <p:nvPicPr>
          <p:cNvPr id="8" name="градусник" descr="градус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00364" y="571480"/>
            <a:ext cx="966033" cy="187921"/>
          </a:xfrm>
          <a:prstGeom prst="rect">
            <a:avLst/>
          </a:prstGeom>
        </p:spPr>
      </p:pic>
      <p:pic>
        <p:nvPicPr>
          <p:cNvPr id="9" name="камни" descr="камни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16" y="3929066"/>
            <a:ext cx="1606140" cy="1030631"/>
          </a:xfrm>
          <a:prstGeom prst="rect">
            <a:avLst/>
          </a:prstGeom>
        </p:spPr>
      </p:pic>
      <p:pic>
        <p:nvPicPr>
          <p:cNvPr id="10" name="кепка" descr="кепк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2066" y="4214818"/>
            <a:ext cx="1086420" cy="907307"/>
          </a:xfrm>
          <a:prstGeom prst="rect">
            <a:avLst/>
          </a:prstGeom>
        </p:spPr>
      </p:pic>
      <p:pic>
        <p:nvPicPr>
          <p:cNvPr id="11" name="лопата" descr="лопат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72396" y="1714488"/>
            <a:ext cx="734068" cy="1576778"/>
          </a:xfrm>
          <a:prstGeom prst="rect">
            <a:avLst/>
          </a:prstGeom>
        </p:spPr>
      </p:pic>
      <p:pic>
        <p:nvPicPr>
          <p:cNvPr id="12" name="мяч" descr="мяч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14678" y="4500570"/>
            <a:ext cx="778112" cy="778112"/>
          </a:xfrm>
          <a:prstGeom prst="rect">
            <a:avLst/>
          </a:prstGeom>
        </p:spPr>
      </p:pic>
      <p:pic>
        <p:nvPicPr>
          <p:cNvPr id="13" name="сачок" descr="сачок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563121" y="285728"/>
            <a:ext cx="1294895" cy="1215616"/>
          </a:xfrm>
          <a:prstGeom prst="rect">
            <a:avLst/>
          </a:prstGeom>
        </p:spPr>
      </p:pic>
      <p:pic>
        <p:nvPicPr>
          <p:cNvPr id="14" name="шприц" descr="шприц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71538" y="1000108"/>
            <a:ext cx="1197999" cy="863264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5357818" y="214290"/>
            <a:ext cx="1667971" cy="1357322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488" y="285728"/>
            <a:ext cx="1285884" cy="642942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28662" y="2928934"/>
            <a:ext cx="1453657" cy="1674196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786578" y="3786190"/>
            <a:ext cx="1953723" cy="1363182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Без имени-1.png"/>
          <p:cNvPicPr>
            <a:picLocks noChangeAspect="1"/>
          </p:cNvPicPr>
          <p:nvPr/>
        </p:nvPicPr>
        <p:blipFill>
          <a:blip r:embed="rId4" cstate="print"/>
          <a:srcRect t="37744"/>
          <a:stretch>
            <a:fillRect/>
          </a:stretch>
        </p:blipFill>
        <p:spPr>
          <a:xfrm>
            <a:off x="571472" y="4572008"/>
            <a:ext cx="8358246" cy="106047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85720" y="5715016"/>
            <a:ext cx="6000792" cy="100013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Поставте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кімнатні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рослини</a:t>
            </a:r>
            <a:r>
              <a:rPr lang="ru-RU" sz="2800" b="1" dirty="0" smtClean="0"/>
              <a:t> </a:t>
            </a:r>
          </a:p>
          <a:p>
            <a:pPr algn="ctr"/>
            <a:r>
              <a:rPr lang="ru-RU" sz="2800" b="1" dirty="0" smtClean="0"/>
              <a:t>на </a:t>
            </a:r>
            <a:r>
              <a:rPr lang="ru-RU" sz="2800" b="1" dirty="0" err="1" smtClean="0"/>
              <a:t>полицю</a:t>
            </a:r>
            <a:r>
              <a:rPr lang="ru-RU" sz="2800" b="1" dirty="0" smtClean="0"/>
              <a:t>.</a:t>
            </a:r>
            <a:endParaRPr lang="uk-UA" sz="2800" dirty="0">
              <a:solidFill>
                <a:schemeClr val="bg1"/>
              </a:solidFill>
            </a:endParaRPr>
          </a:p>
        </p:txBody>
      </p:sp>
      <p:pic>
        <p:nvPicPr>
          <p:cNvPr id="12" name="бальзамин" descr="каштан лис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0"/>
            <a:ext cx="1266314" cy="1954347"/>
          </a:xfrm>
          <a:prstGeom prst="rect">
            <a:avLst/>
          </a:prstGeom>
        </p:spPr>
      </p:pic>
      <p:pic>
        <p:nvPicPr>
          <p:cNvPr id="15" name="герань" descr="рябина лист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5984" y="2643182"/>
            <a:ext cx="1121308" cy="1556320"/>
          </a:xfrm>
          <a:prstGeom prst="rect">
            <a:avLst/>
          </a:prstGeom>
        </p:spPr>
      </p:pic>
      <p:pic>
        <p:nvPicPr>
          <p:cNvPr id="16" name="фиалка" descr="лист 7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14942" y="2714620"/>
            <a:ext cx="1540476" cy="1442925"/>
          </a:xfrm>
          <a:prstGeom prst="rect">
            <a:avLst/>
          </a:prstGeom>
        </p:spPr>
      </p:pic>
      <p:pic>
        <p:nvPicPr>
          <p:cNvPr id="17" name="бегония" descr="кленовый лист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29058" y="428604"/>
            <a:ext cx="1334132" cy="1357069"/>
          </a:xfrm>
          <a:prstGeom prst="rect">
            <a:avLst/>
          </a:prstGeom>
        </p:spPr>
      </p:pic>
      <p:pic>
        <p:nvPicPr>
          <p:cNvPr id="20" name="аспарагус" descr="орех плод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79068" y="204638"/>
            <a:ext cx="1447479" cy="1295536"/>
          </a:xfrm>
          <a:prstGeom prst="rect">
            <a:avLst/>
          </a:prstGeom>
        </p:spPr>
      </p:pic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215338" y="5929330"/>
            <a:ext cx="571504" cy="571504"/>
          </a:xfrm>
          <a:prstGeom prst="actionButtonForwardNex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2" name="Управляющая кнопка: назад 21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домой 22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26" name="сирень" descr="кеп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29454" y="2071678"/>
            <a:ext cx="1986245" cy="1714512"/>
          </a:xfrm>
          <a:prstGeom prst="rect">
            <a:avLst/>
          </a:prstGeom>
        </p:spPr>
      </p:pic>
      <p:pic>
        <p:nvPicPr>
          <p:cNvPr id="27" name="одуванчик" descr="лопат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15074" y="714356"/>
            <a:ext cx="1162696" cy="1004658"/>
          </a:xfrm>
          <a:prstGeom prst="rect">
            <a:avLst/>
          </a:prstGeom>
        </p:spPr>
      </p:pic>
      <p:pic>
        <p:nvPicPr>
          <p:cNvPr id="28" name="роза" descr="мяч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7158" y="2143116"/>
            <a:ext cx="1181251" cy="1615807"/>
          </a:xfrm>
          <a:prstGeom prst="rect">
            <a:avLst/>
          </a:prstGeom>
        </p:spPr>
      </p:pic>
      <p:pic>
        <p:nvPicPr>
          <p:cNvPr id="29" name="лилия" descr="шприц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85984" y="285728"/>
            <a:ext cx="906334" cy="1714512"/>
          </a:xfrm>
          <a:prstGeom prst="rect">
            <a:avLst/>
          </a:prstGeom>
        </p:spPr>
      </p:pic>
      <p:pic>
        <p:nvPicPr>
          <p:cNvPr id="30" name="происка" descr="кепка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143372" y="2357430"/>
            <a:ext cx="606952" cy="907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7066 0.5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" y="2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0.16511 0.1377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0.16007 0.475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" y="2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07407E-6 L -0.46163 0.1356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" y="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-0.27725 0.522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2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4036215" y="928670"/>
            <a:ext cx="1143008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Овал 25"/>
          <p:cNvSpPr/>
          <p:nvPr/>
        </p:nvSpPr>
        <p:spPr>
          <a:xfrm>
            <a:off x="2571736" y="1821645"/>
            <a:ext cx="1143008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Овал 27"/>
          <p:cNvSpPr/>
          <p:nvPr/>
        </p:nvSpPr>
        <p:spPr>
          <a:xfrm>
            <a:off x="2857488" y="4143380"/>
            <a:ext cx="1143008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Овал 30"/>
          <p:cNvSpPr/>
          <p:nvPr/>
        </p:nvSpPr>
        <p:spPr>
          <a:xfrm flipH="1">
            <a:off x="5643570" y="1821645"/>
            <a:ext cx="1143008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Овал 31"/>
          <p:cNvSpPr/>
          <p:nvPr/>
        </p:nvSpPr>
        <p:spPr>
          <a:xfrm flipH="1">
            <a:off x="5572132" y="4143380"/>
            <a:ext cx="1143008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цветок" descr="вод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2428868"/>
            <a:ext cx="1785950" cy="2478813"/>
          </a:xfrm>
          <a:prstGeom prst="rect">
            <a:avLst/>
          </a:prstGeom>
        </p:spPr>
      </p:pic>
      <p:pic>
        <p:nvPicPr>
          <p:cNvPr id="10" name="солнце" descr="птичк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1928802"/>
            <a:ext cx="1071570" cy="1053515"/>
          </a:xfrm>
          <a:prstGeom prst="rect">
            <a:avLst/>
          </a:prstGeom>
        </p:spPr>
      </p:pic>
      <p:pic>
        <p:nvPicPr>
          <p:cNvPr id="11" name="лопаточка" descr="дерево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V="1">
            <a:off x="7715272" y="2890166"/>
            <a:ext cx="857256" cy="805443"/>
          </a:xfrm>
          <a:prstGeom prst="rect">
            <a:avLst/>
          </a:prstGeom>
        </p:spPr>
      </p:pic>
      <p:pic>
        <p:nvPicPr>
          <p:cNvPr id="13" name="губка" descr="девочка руки 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15074" y="648297"/>
            <a:ext cx="1000132" cy="795685"/>
          </a:xfrm>
          <a:prstGeom prst="rect">
            <a:avLst/>
          </a:prstGeom>
        </p:spPr>
      </p:pic>
      <p:pic>
        <p:nvPicPr>
          <p:cNvPr id="18" name="распылитель" descr="грунт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720" y="357166"/>
            <a:ext cx="756286" cy="850494"/>
          </a:xfrm>
          <a:prstGeom prst="rect">
            <a:avLst/>
          </a:prstGeom>
        </p:spPr>
      </p:pic>
      <p:pic>
        <p:nvPicPr>
          <p:cNvPr id="19" name="мяч" descr="велосипед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43042" y="3286124"/>
            <a:ext cx="848723" cy="846012"/>
          </a:xfrm>
          <a:prstGeom prst="rect">
            <a:avLst/>
          </a:prstGeom>
        </p:spPr>
      </p:pic>
      <p:pic>
        <p:nvPicPr>
          <p:cNvPr id="20" name="кастрюля" descr="платье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43834" y="1071546"/>
            <a:ext cx="1144312" cy="1207676"/>
          </a:xfrm>
          <a:prstGeom prst="rect">
            <a:avLst/>
          </a:prstGeom>
        </p:spPr>
      </p:pic>
      <p:pic>
        <p:nvPicPr>
          <p:cNvPr id="21" name="лейка" descr="кукл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428860" y="428604"/>
            <a:ext cx="843992" cy="642942"/>
          </a:xfrm>
          <a:prstGeom prst="rect">
            <a:avLst/>
          </a:prstGeom>
        </p:spPr>
      </p:pic>
      <p:pic>
        <p:nvPicPr>
          <p:cNvPr id="23" name="лопата" descr="Д домик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00034" y="4500570"/>
            <a:ext cx="1838749" cy="1037153"/>
          </a:xfrm>
          <a:prstGeom prst="rect">
            <a:avLst/>
          </a:prstGeom>
        </p:spPr>
      </p:pic>
      <p:pic>
        <p:nvPicPr>
          <p:cNvPr id="24" name="кофета" descr="машина кабриолет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715272" y="4643446"/>
            <a:ext cx="1142976" cy="1020879"/>
          </a:xfrm>
          <a:prstGeom prst="rect">
            <a:avLst/>
          </a:prstGeom>
        </p:spPr>
      </p:pic>
      <p:sp>
        <p:nvSpPr>
          <p:cNvPr id="34" name="Скругленный прямоугольник 33"/>
          <p:cNvSpPr/>
          <p:nvPr/>
        </p:nvSpPr>
        <p:spPr>
          <a:xfrm>
            <a:off x="285720" y="5715016"/>
            <a:ext cx="6000792" cy="1000132"/>
          </a:xfrm>
          <a:prstGeom prst="roundRect">
            <a:avLst>
              <a:gd name="adj" fmla="val 2322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Оберіть предмети, які  потрібні для догляду за кімнатними рослинами.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36" name="Управляющая кнопка: назад 35">
            <a:hlinkClick r:id="" action="ppaction://hlinkshowjump?jump=previousslide" highlightClick="1"/>
          </p:cNvPr>
          <p:cNvSpPr/>
          <p:nvPr/>
        </p:nvSpPr>
        <p:spPr>
          <a:xfrm>
            <a:off x="6786578" y="5929330"/>
            <a:ext cx="571504" cy="571504"/>
          </a:xfrm>
          <a:prstGeom prst="actionButtonBackPrevious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Управляющая кнопка: домой 36">
            <a:hlinkClick r:id="" action="ppaction://hlinkshowjump?jump=firstslide" highlightClick="1"/>
          </p:cNvPr>
          <p:cNvSpPr/>
          <p:nvPr/>
        </p:nvSpPr>
        <p:spPr>
          <a:xfrm>
            <a:off x="7500958" y="5929330"/>
            <a:ext cx="571504" cy="571504"/>
          </a:xfrm>
          <a:prstGeom prst="actionButtonHom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6">
                    <a:lumMod val="50000"/>
                  </a:schemeClr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24496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78035E-8 L -0.06111 0.2002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42775E-6 L -0.21737 0.2085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1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0.30139 0.5747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" y="2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196 0.1071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44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Home</cp:lastModifiedBy>
  <cp:revision>42</cp:revision>
  <dcterms:created xsi:type="dcterms:W3CDTF">2015-05-09T15:21:17Z</dcterms:created>
  <dcterms:modified xsi:type="dcterms:W3CDTF">2015-06-20T17:22:12Z</dcterms:modified>
</cp:coreProperties>
</file>