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audio" Target="../media/audio2.wav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32440" y="6279756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877272"/>
            <a:ext cx="820891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err="1">
                <a:solidFill>
                  <a:schemeClr val="bg1"/>
                </a:solidFill>
                <a:latin typeface="+mj-lt"/>
              </a:rPr>
              <a:t>Оберіть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продукти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які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корисні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для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</a:rPr>
              <a:t>здоров’я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та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Які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продукти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залишилися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? Чим вони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небезпечні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1027" name="Picture 3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3011" b="72865"/>
          <a:stretch/>
        </p:blipFill>
        <p:spPr bwMode="auto">
          <a:xfrm>
            <a:off x="395536" y="332656"/>
            <a:ext cx="1616719" cy="144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44" r="51676" b="74375"/>
          <a:stretch/>
        </p:blipFill>
        <p:spPr bwMode="auto">
          <a:xfrm>
            <a:off x="2742410" y="332656"/>
            <a:ext cx="2189630" cy="128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679" t="1491" r="25752" b="48781"/>
          <a:stretch/>
        </p:blipFill>
        <p:spPr bwMode="auto">
          <a:xfrm>
            <a:off x="5358138" y="332656"/>
            <a:ext cx="1086070" cy="286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415" b="68208"/>
          <a:stretch/>
        </p:blipFill>
        <p:spPr bwMode="auto">
          <a:xfrm>
            <a:off x="7080990" y="332656"/>
            <a:ext cx="1638577" cy="176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480" r="77506" b="34758"/>
          <a:stretch/>
        </p:blipFill>
        <p:spPr bwMode="auto">
          <a:xfrm>
            <a:off x="467544" y="2041781"/>
            <a:ext cx="2098479" cy="181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656" t="33013" r="42643" b="48861"/>
          <a:stretch/>
        </p:blipFill>
        <p:spPr bwMode="auto">
          <a:xfrm>
            <a:off x="6516216" y="4509120"/>
            <a:ext cx="1831997" cy="94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34" t="42811" r="246" b="31309"/>
          <a:stretch/>
        </p:blipFill>
        <p:spPr bwMode="auto">
          <a:xfrm>
            <a:off x="6786363" y="2538106"/>
            <a:ext cx="1933204" cy="139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16" t="54074" r="56906" b="19641"/>
          <a:stretch/>
        </p:blipFill>
        <p:spPr bwMode="auto">
          <a:xfrm>
            <a:off x="2878885" y="1772816"/>
            <a:ext cx="1333075" cy="138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806" r="74961"/>
          <a:stretch/>
        </p:blipFill>
        <p:spPr bwMode="auto">
          <a:xfrm>
            <a:off x="287787" y="4221088"/>
            <a:ext cx="2218357" cy="14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ЯРМАК\ДНЗ\10\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19" t="83576" r="39799"/>
          <a:stretch/>
        </p:blipFill>
        <p:spPr bwMode="auto">
          <a:xfrm>
            <a:off x="3347864" y="3161417"/>
            <a:ext cx="2250796" cy="84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:\ЯРМАК\ДНЗ\10\Untitled-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70" r="2143"/>
          <a:stretch/>
        </p:blipFill>
        <p:spPr bwMode="auto">
          <a:xfrm>
            <a:off x="2997303" y="4300138"/>
            <a:ext cx="2510801" cy="143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614046" y="188640"/>
            <a:ext cx="2466140" cy="1424609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48264" y="188640"/>
            <a:ext cx="1941366" cy="2050099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732240" y="2492896"/>
            <a:ext cx="2156498" cy="1449694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56572" y="4509120"/>
            <a:ext cx="1931852" cy="1019002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92366" y="4221088"/>
            <a:ext cx="2659754" cy="1566492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3528" y="1855810"/>
            <a:ext cx="2351617" cy="2086779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307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301208"/>
            <a:ext cx="7535760" cy="144655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 err="1">
                <a:solidFill>
                  <a:schemeClr val="bg1"/>
                </a:solidFill>
                <a:latin typeface="+mj-lt"/>
              </a:rPr>
              <a:t>Позначте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знаком «+»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малюнки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із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зображенням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дітей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які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дотримують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smtClean="0">
                <a:solidFill>
                  <a:schemeClr val="bg1"/>
                </a:solidFill>
                <a:latin typeface="+mj-lt"/>
              </a:rPr>
              <a:t>правил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прийому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їжі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, а знаком </a:t>
            </a:r>
            <a:r>
              <a:rPr lang="ru-RU" sz="2200" dirty="0" smtClean="0">
                <a:solidFill>
                  <a:schemeClr val="bg1"/>
                </a:solidFill>
                <a:latin typeface="+mj-lt"/>
              </a:rPr>
              <a:t>«–» —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які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не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дотримують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.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Поясніть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свій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вибір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. Чим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небезпечні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ситуації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, коли не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дотримуються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правил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прийому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їжі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2050" name="мальчик ест" descr="D:\ЯРМАК\ДНЗ\10\3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714" b="50000"/>
          <a:stretch/>
        </p:blipFill>
        <p:spPr bwMode="auto">
          <a:xfrm>
            <a:off x="2411760" y="179356"/>
            <a:ext cx="3059757" cy="252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девочки едят" descr="D:\ЯРМАК\ДНЗ\10\3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119" b="50000"/>
          <a:stretch/>
        </p:blipFill>
        <p:spPr bwMode="auto">
          <a:xfrm>
            <a:off x="5714404" y="179356"/>
            <a:ext cx="3034059" cy="252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девочка и животные" descr="D:\ЯРМАК\ДНЗ\10\3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r="51714"/>
          <a:stretch/>
        </p:blipFill>
        <p:spPr bwMode="auto">
          <a:xfrm>
            <a:off x="2411760" y="2704278"/>
            <a:ext cx="3059757" cy="252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плохая еда" descr="D:\ЯРМАК\ДНЗ\10\3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119" t="50000"/>
          <a:stretch/>
        </p:blipFill>
        <p:spPr bwMode="auto">
          <a:xfrm>
            <a:off x="5714404" y="2704278"/>
            <a:ext cx="3034060" cy="252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плюс" descr="D:\ЯРМАК\ДНЗ\10\cyberscooty-plus-minus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4887"/>
          <a:stretch/>
        </p:blipFill>
        <p:spPr bwMode="auto">
          <a:xfrm>
            <a:off x="493341" y="1619799"/>
            <a:ext cx="1461839" cy="13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минус" descr="D:\ЯРМАК\ДНЗ\10\cyberscooty-plus-minus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55" t="21040" b="21899"/>
          <a:stretch/>
        </p:blipFill>
        <p:spPr bwMode="auto">
          <a:xfrm>
            <a:off x="477863" y="3219252"/>
            <a:ext cx="1449908" cy="78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850934" y="1700808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-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50934" y="4293096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-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35310" y="4293096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-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3421" y="199058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</a:rPr>
              <a:t>+</a:t>
            </a:r>
            <a:endParaRPr lang="ru-RU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70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961474"/>
            <a:ext cx="7344816" cy="707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 err="1">
                <a:solidFill>
                  <a:schemeClr val="bg1"/>
                </a:solidFill>
                <a:latin typeface="+mj-lt"/>
              </a:rPr>
              <a:t>Оберіть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картинки, на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яких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зображено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те,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не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можна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їсти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неїстівне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).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Які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продукти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залишилися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? Чим вони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корисні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3075" name="клубника" descr="D:\ЯРМАК\ДНЗ\10\клубник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773" y="404664"/>
            <a:ext cx="795216" cy="100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печенье" descr="D:\ДНЗ\20 картинки\печенье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4" t="10904"/>
          <a:stretch/>
        </p:blipFill>
        <p:spPr bwMode="auto">
          <a:xfrm>
            <a:off x="1763688" y="332656"/>
            <a:ext cx="1800200" cy="134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ЯРМАК\ДНЗ\10\242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766599" cy="163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5878024" y="260648"/>
            <a:ext cx="1137424" cy="1432066"/>
            <a:chOff x="5788596" y="1104585"/>
            <a:chExt cx="1403669" cy="1921525"/>
          </a:xfrm>
        </p:grpSpPr>
        <p:pic>
          <p:nvPicPr>
            <p:cNvPr id="3079" name="Picture 7" descr="D:\ЯРМАК\Рисунки работа\Рисунки\листок дуба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875" t="6126" r="9500" b="5706"/>
            <a:stretch/>
          </p:blipFill>
          <p:spPr bwMode="auto">
            <a:xfrm rot="652583">
              <a:off x="5788596" y="1104585"/>
              <a:ext cx="936835" cy="1921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D:\ЯРМАК\Рисунки работа\Рисунки\листок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6196791">
              <a:off x="6081516" y="1318481"/>
              <a:ext cx="1243094" cy="978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5" descr="D:\ЯРМАК\ДНЗ\33\Untjlitled-1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207"/>
          <a:stretch/>
        </p:blipFill>
        <p:spPr bwMode="auto">
          <a:xfrm>
            <a:off x="2123728" y="2132856"/>
            <a:ext cx="1771150" cy="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огурец" descr="D:\ЯРМАК\ДНЗ\20\84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026" r="21512" b="11531"/>
          <a:stretch/>
        </p:blipFill>
        <p:spPr bwMode="auto">
          <a:xfrm rot="660775">
            <a:off x="343212" y="2110388"/>
            <a:ext cx="1363783" cy="94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D:\ЯРМАК\ДНЗ\20\Untitl9-ed-1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714" r="20328"/>
          <a:stretch/>
        </p:blipFill>
        <p:spPr bwMode="auto">
          <a:xfrm>
            <a:off x="7668344" y="677927"/>
            <a:ext cx="1080120" cy="96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хлеб" descr="D:\ЯРМАК\ДНЗ\04 картинки\39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754" t="10649" b="13528"/>
          <a:stretch/>
        </p:blipFill>
        <p:spPr bwMode="auto">
          <a:xfrm>
            <a:off x="4789617" y="3166037"/>
            <a:ext cx="1366559" cy="105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D:\ЯРМАК\ДНЗ\25\Un7titled-1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131" r="45934"/>
          <a:stretch/>
        </p:blipFill>
        <p:spPr bwMode="auto">
          <a:xfrm>
            <a:off x="2195736" y="4980870"/>
            <a:ext cx="934412" cy="93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ыба" descr="D:\ЯРМАК\ДНЗ\25\hs,f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448"/>
          <a:stretch/>
        </p:blipFill>
        <p:spPr bwMode="auto">
          <a:xfrm>
            <a:off x="5004048" y="4374356"/>
            <a:ext cx="2064276" cy="128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апельсин" descr="D:\ЯРМАК\ДНЗ\03 картинки\022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276872"/>
            <a:ext cx="1633685" cy="130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ЯРМАК\Рисунки работа\Рисунки\карандаш 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74356"/>
            <a:ext cx="257205" cy="129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D:\ЯРМАК\Рисунки работа\Рисунки\очки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1112" y="2258167"/>
            <a:ext cx="1505024" cy="59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:\ЯРМАК\Рисунки работа\Рисунки\жолудь.pn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05" t="16509" r="21406" b="25308"/>
          <a:stretch/>
        </p:blipFill>
        <p:spPr bwMode="auto">
          <a:xfrm>
            <a:off x="7437365" y="4077072"/>
            <a:ext cx="1311099" cy="152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D:\ЯРМАК\ДНЗ\35\Untikl;tled-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6989" y="3386207"/>
            <a:ext cx="1403033" cy="112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D:\ЯРМАК\ДНЗ\7\мяч зеленый.pn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947" r="30858"/>
          <a:stretch/>
        </p:blipFill>
        <p:spPr bwMode="auto">
          <a:xfrm>
            <a:off x="3217739" y="3717420"/>
            <a:ext cx="1138237" cy="112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142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3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2008" y="6207695"/>
            <a:ext cx="7643264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err="1">
                <a:solidFill>
                  <a:schemeClr val="bg1"/>
                </a:solidFill>
                <a:latin typeface="+mj-lt"/>
              </a:rPr>
              <a:t>Визначте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з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чого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зроблено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, та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поєднайте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в 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пари.</a:t>
            </a:r>
          </a:p>
        </p:txBody>
      </p:sp>
      <p:pic>
        <p:nvPicPr>
          <p:cNvPr id="4098" name="батон" descr="D:\ЯРМАК\ДНЗ\10\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250" b="75741"/>
          <a:stretch/>
        </p:blipFill>
        <p:spPr bwMode="auto">
          <a:xfrm>
            <a:off x="527547" y="311498"/>
            <a:ext cx="2644279" cy="91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ыр" descr="D:\ЯРМАК\ДНЗ\10\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73" r="33426" b="57980"/>
          <a:stretch/>
        </p:blipFill>
        <p:spPr bwMode="auto">
          <a:xfrm>
            <a:off x="4043363" y="311498"/>
            <a:ext cx="1700213" cy="158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колбаса" descr="D:\ЯРМАК\ДНЗ\10\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062" b="63270"/>
          <a:stretch/>
        </p:blipFill>
        <p:spPr bwMode="auto">
          <a:xfrm>
            <a:off x="6643687" y="311497"/>
            <a:ext cx="1718813" cy="138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мясо" descr="D:\ЯРМАК\ДНЗ\10\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425" r="74639"/>
          <a:stretch/>
        </p:blipFill>
        <p:spPr bwMode="auto">
          <a:xfrm>
            <a:off x="625478" y="4456608"/>
            <a:ext cx="1987054" cy="142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колосок" descr="D:\ЯРМАК\ДНЗ\10\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73" t="47310" r="37803"/>
          <a:stretch/>
        </p:blipFill>
        <p:spPr bwMode="auto">
          <a:xfrm>
            <a:off x="4141294" y="3885108"/>
            <a:ext cx="1357313" cy="1992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молоко" descr="D:\ЯРМАК\ДНЗ\10\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074" t="58647"/>
          <a:stretch/>
        </p:blipFill>
        <p:spPr bwMode="auto">
          <a:xfrm>
            <a:off x="7055944" y="4313733"/>
            <a:ext cx="1404488" cy="156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5042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8148E-6 L -0.0408 0.35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9" y="178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-0.11389 0.286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4" y="14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222E-6 L 0.05746 0.3009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150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30903 -0.3164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1" y="-158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0.27118 -0.2851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59" y="-142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58282 -0.3057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32" y="-15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омой 1">
            <a:hlinkClick r:id="" action="ppaction://hlinkshowjump?jump=firstslide" highlightClick="1"/>
          </p:cNvPr>
          <p:cNvSpPr/>
          <p:nvPr/>
        </p:nvSpPr>
        <p:spPr>
          <a:xfrm>
            <a:off x="8607298" y="6243831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8178670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4016" y="5877272"/>
            <a:ext cx="7812360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err="1">
                <a:solidFill>
                  <a:schemeClr val="bg1"/>
                </a:solidFill>
                <a:latin typeface="+mj-lt"/>
              </a:rPr>
              <a:t>Розгляньте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які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страви стоять на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столі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Чи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вони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корисні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Розкажіть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про свою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улюблену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страву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5122" name="Picture 2" descr="D:\ЯРМАК\ДНЗ\10\Untitleщd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17" r="9694"/>
          <a:stretch/>
        </p:blipFill>
        <p:spPr bwMode="auto">
          <a:xfrm>
            <a:off x="1691680" y="14239"/>
            <a:ext cx="5760640" cy="57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345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6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ОЯ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Тема64</Template>
  <TotalTime>91</TotalTime>
  <Words>117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Тема64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Home</cp:lastModifiedBy>
  <cp:revision>15</cp:revision>
  <dcterms:modified xsi:type="dcterms:W3CDTF">2015-07-11T18:33:41Z</dcterms:modified>
</cp:coreProperties>
</file>