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4" r:id="rId4"/>
    <p:sldId id="303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26" y="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C6FB-B377-4113-91CE-910D7D7FF22E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77012-2AAB-4BD9-BCD7-F94D59F260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6216D-B292-4154-A5E2-4BAE8CACABD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96DCB-2D89-464B-9564-174DDAC368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6BBDD-F4ED-439E-98BB-22FA0E20AF7F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B2EF9-E254-4DEE-A649-0F3161DEB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CA097-293E-44A7-B17B-2422672FE620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DECF1-C89A-4FB4-A1D3-6A35A7969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F2115-A254-47E1-BA62-54823F31C7AB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EA5B4-330B-4697-A59E-8350636D4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52295-8772-421E-8FE1-D39E303E702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008F-C8F6-46BF-8FA3-D5AE00866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DF861-EE18-4BD1-9DFC-3261D98CA841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47CF0-BCF4-4291-A378-2E5FA4232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12EAD-8BB3-462A-BF04-E601BAB564B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A1D2-3ED9-4035-A1B0-43EB58D5E4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BD06E-0825-43A6-AFCA-6DF93DFF48F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247AC-1393-4694-B4C4-CC9533519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8841B-D0BC-4DA7-9355-2E83117D4328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92D6B-8F47-4460-A509-4256132AD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B1812-B898-46D0-9054-BA0CEAA2F0C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A018B-2731-470B-971A-B72774D8B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F38707-DBD2-4C80-B84A-BAA115913DB0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BB2A7B-5FB0-42E3-8A4E-81C1A5756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7175" y="6165304"/>
            <a:ext cx="4418967" cy="461665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Назвіть тварин та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їхніх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дитинчат.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0" name="Управляющая кнопка: домой 19">
            <a:hlinkClick r:id="" action="ppaction://hlinkshowjump?jump=firstslide" highlightClick="1"/>
          </p:cNvPr>
          <p:cNvSpPr/>
          <p:nvPr/>
        </p:nvSpPr>
        <p:spPr>
          <a:xfrm>
            <a:off x="8143875" y="6215063"/>
            <a:ext cx="357188" cy="357187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Коты" descr="Кошка с котят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1" y="1052736"/>
            <a:ext cx="8226664" cy="3290666"/>
          </a:xfrm>
          <a:prstGeom prst="rect">
            <a:avLst/>
          </a:prstGeom>
        </p:spPr>
      </p:pic>
      <p:pic>
        <p:nvPicPr>
          <p:cNvPr id="17" name="Собаки" descr="собака с щенкам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340768"/>
            <a:ext cx="8406683" cy="3362674"/>
          </a:xfrm>
          <a:prstGeom prst="rect">
            <a:avLst/>
          </a:prstGeom>
        </p:spPr>
      </p:pic>
      <p:pic>
        <p:nvPicPr>
          <p:cNvPr id="19" name="Гуси" descr="гус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1196752"/>
            <a:ext cx="6768752" cy="4061252"/>
          </a:xfrm>
          <a:prstGeom prst="rect">
            <a:avLst/>
          </a:prstGeom>
        </p:spPr>
      </p:pic>
      <p:pic>
        <p:nvPicPr>
          <p:cNvPr id="22" name="Коровы" descr="корова с теленком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1268760"/>
            <a:ext cx="8352928" cy="4176464"/>
          </a:xfrm>
          <a:prstGeom prst="rect">
            <a:avLst/>
          </a:prstGeom>
        </p:spPr>
      </p:pic>
      <p:pic>
        <p:nvPicPr>
          <p:cNvPr id="24" name="Овцы" descr="овц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608" y="1628800"/>
            <a:ext cx="7056784" cy="3528392"/>
          </a:xfrm>
          <a:prstGeom prst="rect">
            <a:avLst/>
          </a:prstGeom>
        </p:spPr>
      </p:pic>
      <p:pic>
        <p:nvPicPr>
          <p:cNvPr id="25" name="Утки" descr="утка с утятам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1720" y="1700808"/>
            <a:ext cx="4966615" cy="2934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79512" y="5949280"/>
            <a:ext cx="7056784" cy="707886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Порівняйте </a:t>
            </a:r>
            <a:r>
              <a:rPr lang="uk-UA" sz="20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Arial" pitchFamily="34" charset="0"/>
              </a:rPr>
              <a:t>й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розкажіть, що спільного в кози з коровою 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й 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чим вони відрізняються. </a:t>
            </a:r>
            <a:endParaRPr kumimoji="0" lang="uk-UA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7" name="Корова и коза" descr="Корова и коз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400268" cy="4200134"/>
          </a:xfrm>
          <a:prstGeom prst="rect">
            <a:avLst/>
          </a:prstGeom>
        </p:spPr>
      </p:pic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875" y="6215063"/>
            <a:ext cx="357188" cy="357187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6165304"/>
            <a:ext cx="3865097" cy="461665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Знайдіть  схоже та відмінне.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143875" y="6215063"/>
            <a:ext cx="357188" cy="357187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Кот собака кролик" descr="кот крол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476672"/>
            <a:ext cx="6192688" cy="5308019"/>
          </a:xfrm>
          <a:prstGeom prst="rect">
            <a:avLst/>
          </a:prstGeom>
        </p:spPr>
      </p:pic>
      <p:pic>
        <p:nvPicPr>
          <p:cNvPr id="14" name="Конь коза овца" descr="лош коз овц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620688"/>
            <a:ext cx="7740860" cy="5160573"/>
          </a:xfrm>
          <a:prstGeom prst="rect">
            <a:avLst/>
          </a:prstGeom>
        </p:spPr>
      </p:pic>
      <p:pic>
        <p:nvPicPr>
          <p:cNvPr id="15" name="Курица гусыня утка" descr="курица гусыня утка 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9752" y="980728"/>
            <a:ext cx="4488166" cy="4488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827584" y="6165304"/>
            <a:ext cx="2232214" cy="461665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Хто як кричить?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4" name="Петух" descr="петух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32656"/>
            <a:ext cx="4824536" cy="4824536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Управляющая кнопка: домой 19">
            <a:hlinkClick r:id="" action="ppaction://hlinkshowjump?jump=firstslide" highlightClick="1"/>
          </p:cNvPr>
          <p:cNvSpPr/>
          <p:nvPr/>
        </p:nvSpPr>
        <p:spPr>
          <a:xfrm>
            <a:off x="8143875" y="6215063"/>
            <a:ext cx="357188" cy="357187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Курица" descr="куриц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836712"/>
            <a:ext cx="3168352" cy="4054735"/>
          </a:xfrm>
          <a:prstGeom prst="rect">
            <a:avLst/>
          </a:prstGeom>
        </p:spPr>
      </p:pic>
      <p:pic>
        <p:nvPicPr>
          <p:cNvPr id="21" name="Пес" descr="собак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764704"/>
            <a:ext cx="4282009" cy="4282009"/>
          </a:xfrm>
          <a:prstGeom prst="rect">
            <a:avLst/>
          </a:prstGeom>
        </p:spPr>
      </p:pic>
      <p:pic>
        <p:nvPicPr>
          <p:cNvPr id="22" name="Котенок" descr="кот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548680"/>
            <a:ext cx="4320480" cy="4320480"/>
          </a:xfrm>
          <a:prstGeom prst="rect">
            <a:avLst/>
          </a:prstGeom>
        </p:spPr>
      </p:pic>
      <p:pic>
        <p:nvPicPr>
          <p:cNvPr id="23" name="Корова" descr="коров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51720" y="980728"/>
            <a:ext cx="5181601" cy="3886203"/>
          </a:xfrm>
          <a:prstGeom prst="rect">
            <a:avLst/>
          </a:prstGeom>
        </p:spPr>
      </p:pic>
      <p:pic>
        <p:nvPicPr>
          <p:cNvPr id="24" name="Лошадь" descr="лошадь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63688" y="476672"/>
            <a:ext cx="5028494" cy="4032448"/>
          </a:xfrm>
          <a:prstGeom prst="rect">
            <a:avLst/>
          </a:prstGeom>
        </p:spPr>
      </p:pic>
      <p:pic>
        <p:nvPicPr>
          <p:cNvPr id="25" name="Поросенок" descr="свинья что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11760" y="1556792"/>
            <a:ext cx="4176464" cy="2956005"/>
          </a:xfrm>
          <a:prstGeom prst="rect">
            <a:avLst/>
          </a:prstGeom>
        </p:spPr>
      </p:pic>
      <p:pic>
        <p:nvPicPr>
          <p:cNvPr id="26" name="Коза" descr="козел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979712" y="188640"/>
            <a:ext cx="4560506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30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60</cp:revision>
  <dcterms:created xsi:type="dcterms:W3CDTF">2015-04-14T09:30:29Z</dcterms:created>
  <dcterms:modified xsi:type="dcterms:W3CDTF">2015-06-24T19:08:36Z</dcterms:modified>
</cp:coreProperties>
</file>