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2.wav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17.png"/><Relationship Id="rId12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4.png"/><Relationship Id="rId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5" Type="http://schemas.openxmlformats.org/officeDocument/2006/relationships/image" Target="../media/image8.png"/><Relationship Id="rId10" Type="http://schemas.openxmlformats.org/officeDocument/2006/relationships/image" Target="../media/image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857784" y="3786190"/>
            <a:ext cx="39290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Гострі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зуби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endParaRPr lang="en-US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Їсти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нам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endParaRPr lang="en-US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тарілці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все</a:t>
            </a:r>
            <a:endParaRPr lang="en-US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Нам до рота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донесе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Вилка" descr="D:\11111111111111111111 картинки\вил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14329"/>
            <a:ext cx="1697037" cy="1728787"/>
          </a:xfrm>
          <a:prstGeom prst="rect">
            <a:avLst/>
          </a:prstGeom>
          <a:noFill/>
        </p:spPr>
      </p:pic>
      <p:pic>
        <p:nvPicPr>
          <p:cNvPr id="1028" name="Сковородка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37" y="881852"/>
            <a:ext cx="2006603" cy="1761330"/>
          </a:xfrm>
          <a:prstGeom prst="rect">
            <a:avLst/>
          </a:prstGeom>
          <a:noFill/>
        </p:spPr>
      </p:pic>
      <p:pic>
        <p:nvPicPr>
          <p:cNvPr id="1029" name="Чашка" descr="D:\11111111111111111111 картинки\чашк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2857496"/>
            <a:ext cx="1264868" cy="1065215"/>
          </a:xfrm>
          <a:prstGeom prst="rect">
            <a:avLst/>
          </a:prstGeom>
          <a:noFill/>
        </p:spPr>
      </p:pic>
      <p:pic>
        <p:nvPicPr>
          <p:cNvPr id="1030" name="Чайник" descr="D:\11111111111111111111 картинки\чайник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538" y="2713037"/>
            <a:ext cx="1666875" cy="1431925"/>
          </a:xfrm>
          <a:prstGeom prst="rect">
            <a:avLst/>
          </a:prstGeom>
          <a:noFill/>
        </p:spPr>
      </p:pic>
      <p:pic>
        <p:nvPicPr>
          <p:cNvPr id="1031" name="Ложка" descr="D:\11111111111111111111 картинки\ложка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4414" y="4572008"/>
            <a:ext cx="2214578" cy="1116680"/>
          </a:xfrm>
          <a:prstGeom prst="rect">
            <a:avLst/>
          </a:prstGeom>
          <a:noFill/>
        </p:spPr>
      </p:pic>
      <p:pic>
        <p:nvPicPr>
          <p:cNvPr id="1033" name="Тарелка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29454" y="1857364"/>
            <a:ext cx="1805459" cy="1131887"/>
          </a:xfrm>
          <a:prstGeom prst="rect">
            <a:avLst/>
          </a:prstGeom>
          <a:noFill/>
        </p:spPr>
      </p:pic>
      <p:pic>
        <p:nvPicPr>
          <p:cNvPr id="1034" name="Каструля" descr="D:\11111111111111111111 картинки\кастрюля2.png"/>
          <p:cNvPicPr>
            <a:picLocks noChangeAspect="1" noChangeArrowheads="1"/>
          </p:cNvPicPr>
          <p:nvPr/>
        </p:nvPicPr>
        <p:blipFill>
          <a:blip r:embed="rId10" cstate="print"/>
          <a:srcRect b="8359"/>
          <a:stretch>
            <a:fillRect/>
          </a:stretch>
        </p:blipFill>
        <p:spPr bwMode="auto">
          <a:xfrm>
            <a:off x="2571736" y="428604"/>
            <a:ext cx="1772653" cy="171451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143108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34" y="357166"/>
            <a:ext cx="1928826" cy="1857388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19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857784" y="4044269"/>
            <a:ext cx="39290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підсмажить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їжу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Нам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потрібна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Вилка" descr="D:\11111111111111111111 картинки\вил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14329"/>
            <a:ext cx="1697037" cy="1728787"/>
          </a:xfrm>
          <a:prstGeom prst="rect">
            <a:avLst/>
          </a:prstGeom>
          <a:noFill/>
        </p:spPr>
      </p:pic>
      <p:pic>
        <p:nvPicPr>
          <p:cNvPr id="27" name="Сковородка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37" y="881852"/>
            <a:ext cx="2006603" cy="1761330"/>
          </a:xfrm>
          <a:prstGeom prst="rect">
            <a:avLst/>
          </a:prstGeom>
          <a:noFill/>
        </p:spPr>
      </p:pic>
      <p:pic>
        <p:nvPicPr>
          <p:cNvPr id="28" name="Чашка" descr="D:\11111111111111111111 картинки\чашк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2857496"/>
            <a:ext cx="1264868" cy="1065215"/>
          </a:xfrm>
          <a:prstGeom prst="rect">
            <a:avLst/>
          </a:prstGeom>
          <a:noFill/>
        </p:spPr>
      </p:pic>
      <p:pic>
        <p:nvPicPr>
          <p:cNvPr id="29" name="Чайник" descr="D:\11111111111111111111 картинки\чайник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538" y="2713037"/>
            <a:ext cx="1666875" cy="1431925"/>
          </a:xfrm>
          <a:prstGeom prst="rect">
            <a:avLst/>
          </a:prstGeom>
          <a:noFill/>
        </p:spPr>
      </p:pic>
      <p:pic>
        <p:nvPicPr>
          <p:cNvPr id="30" name="Ложка" descr="D:\11111111111111111111 картинки\ложка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4414" y="4572008"/>
            <a:ext cx="2214578" cy="1116680"/>
          </a:xfrm>
          <a:prstGeom prst="rect">
            <a:avLst/>
          </a:prstGeom>
          <a:noFill/>
        </p:spPr>
      </p:pic>
      <p:pic>
        <p:nvPicPr>
          <p:cNvPr id="31" name="Тарелка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29454" y="1857364"/>
            <a:ext cx="1805459" cy="1131887"/>
          </a:xfrm>
          <a:prstGeom prst="rect">
            <a:avLst/>
          </a:prstGeom>
          <a:noFill/>
        </p:spPr>
      </p:pic>
      <p:pic>
        <p:nvPicPr>
          <p:cNvPr id="32" name="Каструля" descr="D:\11111111111111111111 картинки\кастрюля2.png"/>
          <p:cNvPicPr>
            <a:picLocks noChangeAspect="1" noChangeArrowheads="1"/>
          </p:cNvPicPr>
          <p:nvPr/>
        </p:nvPicPr>
        <p:blipFill>
          <a:blip r:embed="rId10" cstate="print"/>
          <a:srcRect b="8359"/>
          <a:stretch>
            <a:fillRect/>
          </a:stretch>
        </p:blipFill>
        <p:spPr bwMode="auto">
          <a:xfrm>
            <a:off x="2571736" y="428604"/>
            <a:ext cx="1772653" cy="171451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2143108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43438" y="642918"/>
            <a:ext cx="2143140" cy="2071702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5" grpId="0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786314" y="3857628"/>
            <a:ext cx="40004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каструля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миска,</a:t>
            </a:r>
            <a:b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кружка, не </a:t>
            </a:r>
            <a:r>
              <a:rPr lang="ru-RU" sz="2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горщик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Насипають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кашу,</a:t>
            </a:r>
            <a:endParaRPr lang="en-US" sz="2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Наливають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борщик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Сковородка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8537" y="881852"/>
            <a:ext cx="2006603" cy="1761330"/>
          </a:xfrm>
          <a:prstGeom prst="rect">
            <a:avLst/>
          </a:prstGeom>
          <a:noFill/>
        </p:spPr>
      </p:pic>
      <p:pic>
        <p:nvPicPr>
          <p:cNvPr id="33" name="Чашка" descr="D:\11111111111111111111 картинки\чашк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857496"/>
            <a:ext cx="1264868" cy="1065215"/>
          </a:xfrm>
          <a:prstGeom prst="rect">
            <a:avLst/>
          </a:prstGeom>
          <a:noFill/>
        </p:spPr>
      </p:pic>
      <p:pic>
        <p:nvPicPr>
          <p:cNvPr id="34" name="Чайник" descr="D:\11111111111111111111 картинки\чайник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2713037"/>
            <a:ext cx="1666875" cy="1431925"/>
          </a:xfrm>
          <a:prstGeom prst="rect">
            <a:avLst/>
          </a:prstGeom>
          <a:noFill/>
        </p:spPr>
      </p:pic>
      <p:pic>
        <p:nvPicPr>
          <p:cNvPr id="35" name="Ложка" descr="D:\11111111111111111111 картинки\ложк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4572008"/>
            <a:ext cx="2214578" cy="1116680"/>
          </a:xfrm>
          <a:prstGeom prst="rect">
            <a:avLst/>
          </a:prstGeom>
          <a:noFill/>
        </p:spPr>
      </p:pic>
      <p:pic>
        <p:nvPicPr>
          <p:cNvPr id="36" name="Тарелка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54" y="1857364"/>
            <a:ext cx="1805459" cy="1131887"/>
          </a:xfrm>
          <a:prstGeom prst="rect">
            <a:avLst/>
          </a:prstGeom>
          <a:noFill/>
        </p:spPr>
      </p:pic>
      <p:pic>
        <p:nvPicPr>
          <p:cNvPr id="37" name="Каструля" descr="D:\11111111111111111111 картинки\кастрюля2.png"/>
          <p:cNvPicPr>
            <a:picLocks noChangeAspect="1" noChangeArrowheads="1"/>
          </p:cNvPicPr>
          <p:nvPr/>
        </p:nvPicPr>
        <p:blipFill>
          <a:blip r:embed="rId9" cstate="print"/>
          <a:srcRect b="8359"/>
          <a:stretch>
            <a:fillRect/>
          </a:stretch>
        </p:blipFill>
        <p:spPr bwMode="auto">
          <a:xfrm>
            <a:off x="2571736" y="428604"/>
            <a:ext cx="1772653" cy="1714512"/>
          </a:xfrm>
          <a:prstGeom prst="rect">
            <a:avLst/>
          </a:prstGeom>
          <a:noFill/>
        </p:spPr>
      </p:pic>
      <p:pic>
        <p:nvPicPr>
          <p:cNvPr id="38" name="Вилка" descr="D:\11111111111111111111 картинки\вилк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472" y="414329"/>
            <a:ext cx="1697037" cy="1728787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143108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786578" y="1643050"/>
            <a:ext cx="2071702" cy="1500198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17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500562" y="3931042"/>
            <a:ext cx="44291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Є у блюдечка подружка,</a:t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  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лиш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вушко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  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Можеш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кралю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зустріти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   Як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захочеш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чай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попити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ковородка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8537" y="881852"/>
            <a:ext cx="2006603" cy="1761330"/>
          </a:xfrm>
          <a:prstGeom prst="rect">
            <a:avLst/>
          </a:prstGeom>
          <a:noFill/>
        </p:spPr>
      </p:pic>
      <p:pic>
        <p:nvPicPr>
          <p:cNvPr id="10" name="Чашка" descr="D:\11111111111111111111 картинки\чашк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857496"/>
            <a:ext cx="1264868" cy="1065215"/>
          </a:xfrm>
          <a:prstGeom prst="rect">
            <a:avLst/>
          </a:prstGeom>
          <a:noFill/>
        </p:spPr>
      </p:pic>
      <p:pic>
        <p:nvPicPr>
          <p:cNvPr id="11" name="Чайник" descr="D:\11111111111111111111 картинки\чайник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2713037"/>
            <a:ext cx="1666875" cy="1431925"/>
          </a:xfrm>
          <a:prstGeom prst="rect">
            <a:avLst/>
          </a:prstGeom>
          <a:noFill/>
        </p:spPr>
      </p:pic>
      <p:pic>
        <p:nvPicPr>
          <p:cNvPr id="12" name="Ложка" descr="D:\11111111111111111111 картинки\ложк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4572008"/>
            <a:ext cx="2214578" cy="1116680"/>
          </a:xfrm>
          <a:prstGeom prst="rect">
            <a:avLst/>
          </a:prstGeom>
          <a:noFill/>
        </p:spPr>
      </p:pic>
      <p:pic>
        <p:nvPicPr>
          <p:cNvPr id="13" name="Тарелка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54" y="1857364"/>
            <a:ext cx="1805459" cy="1131887"/>
          </a:xfrm>
          <a:prstGeom prst="rect">
            <a:avLst/>
          </a:prstGeom>
          <a:noFill/>
        </p:spPr>
      </p:pic>
      <p:pic>
        <p:nvPicPr>
          <p:cNvPr id="14" name="Каструля" descr="D:\11111111111111111111 картинки\кастрюля2.png"/>
          <p:cNvPicPr>
            <a:picLocks noChangeAspect="1" noChangeArrowheads="1"/>
          </p:cNvPicPr>
          <p:nvPr/>
        </p:nvPicPr>
        <p:blipFill>
          <a:blip r:embed="rId9" cstate="print"/>
          <a:srcRect b="8359"/>
          <a:stretch>
            <a:fillRect/>
          </a:stretch>
        </p:blipFill>
        <p:spPr bwMode="auto">
          <a:xfrm>
            <a:off x="2571736" y="428604"/>
            <a:ext cx="1772653" cy="1714512"/>
          </a:xfrm>
          <a:prstGeom prst="rect">
            <a:avLst/>
          </a:prstGeom>
          <a:noFill/>
        </p:spPr>
      </p:pic>
      <p:pic>
        <p:nvPicPr>
          <p:cNvPr id="15" name="Вилка" descr="D:\11111111111111111111 картинки\вилк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472" y="414329"/>
            <a:ext cx="1697037" cy="1728787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143108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00364" y="2678901"/>
            <a:ext cx="1571636" cy="1393041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714876" y="3929066"/>
            <a:ext cx="4071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холодним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гарячим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   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Вдома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мене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бачив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   І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співаю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жару</a:t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   І пускаю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носа пару.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ковородка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8537" y="881852"/>
            <a:ext cx="2006603" cy="1761330"/>
          </a:xfrm>
          <a:prstGeom prst="rect">
            <a:avLst/>
          </a:prstGeom>
          <a:noFill/>
        </p:spPr>
      </p:pic>
      <p:pic>
        <p:nvPicPr>
          <p:cNvPr id="10" name="Чашка" descr="D:\11111111111111111111 картинки\чашк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857496"/>
            <a:ext cx="1264868" cy="1065215"/>
          </a:xfrm>
          <a:prstGeom prst="rect">
            <a:avLst/>
          </a:prstGeom>
          <a:noFill/>
        </p:spPr>
      </p:pic>
      <p:pic>
        <p:nvPicPr>
          <p:cNvPr id="11" name="Чайник" descr="D:\11111111111111111111 картинки\чайник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2713037"/>
            <a:ext cx="1666875" cy="1431925"/>
          </a:xfrm>
          <a:prstGeom prst="rect">
            <a:avLst/>
          </a:prstGeom>
          <a:noFill/>
        </p:spPr>
      </p:pic>
      <p:pic>
        <p:nvPicPr>
          <p:cNvPr id="12" name="Ложка" descr="D:\11111111111111111111 картинки\ложк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4572008"/>
            <a:ext cx="2214578" cy="1116680"/>
          </a:xfrm>
          <a:prstGeom prst="rect">
            <a:avLst/>
          </a:prstGeom>
          <a:noFill/>
        </p:spPr>
      </p:pic>
      <p:pic>
        <p:nvPicPr>
          <p:cNvPr id="13" name="Тарелка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54" y="1857364"/>
            <a:ext cx="1805459" cy="1131887"/>
          </a:xfrm>
          <a:prstGeom prst="rect">
            <a:avLst/>
          </a:prstGeom>
          <a:noFill/>
        </p:spPr>
      </p:pic>
      <p:pic>
        <p:nvPicPr>
          <p:cNvPr id="14" name="Каструля" descr="D:\11111111111111111111 картинки\кастрюля2.png"/>
          <p:cNvPicPr>
            <a:picLocks noChangeAspect="1" noChangeArrowheads="1"/>
          </p:cNvPicPr>
          <p:nvPr/>
        </p:nvPicPr>
        <p:blipFill>
          <a:blip r:embed="rId9" cstate="print"/>
          <a:srcRect b="8359"/>
          <a:stretch>
            <a:fillRect/>
          </a:stretch>
        </p:blipFill>
        <p:spPr bwMode="auto">
          <a:xfrm>
            <a:off x="2571736" y="428604"/>
            <a:ext cx="1772653" cy="1714512"/>
          </a:xfrm>
          <a:prstGeom prst="rect">
            <a:avLst/>
          </a:prstGeom>
          <a:noFill/>
        </p:spPr>
      </p:pic>
      <p:pic>
        <p:nvPicPr>
          <p:cNvPr id="15" name="Вилка" descr="D:\11111111111111111111 картинки\вилк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472" y="414329"/>
            <a:ext cx="1697037" cy="1728787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143108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28662" y="2500306"/>
            <a:ext cx="1857388" cy="178595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786190"/>
            <a:ext cx="42148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Вона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їсти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 По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тарілочці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гуляє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  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Накладає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супчик в ротик,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кругленький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животик.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ковородка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8537" y="881852"/>
            <a:ext cx="2006603" cy="1761330"/>
          </a:xfrm>
          <a:prstGeom prst="rect">
            <a:avLst/>
          </a:prstGeom>
          <a:noFill/>
        </p:spPr>
      </p:pic>
      <p:pic>
        <p:nvPicPr>
          <p:cNvPr id="10" name="Чашка" descr="D:\11111111111111111111 картинки\чашк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857496"/>
            <a:ext cx="1264868" cy="1065215"/>
          </a:xfrm>
          <a:prstGeom prst="rect">
            <a:avLst/>
          </a:prstGeom>
          <a:noFill/>
        </p:spPr>
      </p:pic>
      <p:pic>
        <p:nvPicPr>
          <p:cNvPr id="11" name="Чайник" descr="D:\11111111111111111111 картинки\чайник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2713037"/>
            <a:ext cx="1666875" cy="1431925"/>
          </a:xfrm>
          <a:prstGeom prst="rect">
            <a:avLst/>
          </a:prstGeom>
          <a:noFill/>
        </p:spPr>
      </p:pic>
      <p:pic>
        <p:nvPicPr>
          <p:cNvPr id="12" name="Ложка" descr="D:\11111111111111111111 картинки\ложк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4572008"/>
            <a:ext cx="2214578" cy="1116680"/>
          </a:xfrm>
          <a:prstGeom prst="rect">
            <a:avLst/>
          </a:prstGeom>
          <a:noFill/>
        </p:spPr>
      </p:pic>
      <p:pic>
        <p:nvPicPr>
          <p:cNvPr id="13" name="Тарелка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54" y="1857364"/>
            <a:ext cx="1805459" cy="1131887"/>
          </a:xfrm>
          <a:prstGeom prst="rect">
            <a:avLst/>
          </a:prstGeom>
          <a:noFill/>
        </p:spPr>
      </p:pic>
      <p:pic>
        <p:nvPicPr>
          <p:cNvPr id="14" name="Каструля" descr="D:\11111111111111111111 картинки\кастрюля2.png"/>
          <p:cNvPicPr>
            <a:picLocks noChangeAspect="1" noChangeArrowheads="1"/>
          </p:cNvPicPr>
          <p:nvPr/>
        </p:nvPicPr>
        <p:blipFill>
          <a:blip r:embed="rId9" cstate="print"/>
          <a:srcRect b="8359"/>
          <a:stretch>
            <a:fillRect/>
          </a:stretch>
        </p:blipFill>
        <p:spPr bwMode="auto">
          <a:xfrm>
            <a:off x="2571736" y="428604"/>
            <a:ext cx="1772653" cy="1714512"/>
          </a:xfrm>
          <a:prstGeom prst="rect">
            <a:avLst/>
          </a:prstGeom>
          <a:noFill/>
        </p:spPr>
      </p:pic>
      <p:pic>
        <p:nvPicPr>
          <p:cNvPr id="15" name="Вилка" descr="D:\11111111111111111111 картинки\вилк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472" y="414329"/>
            <a:ext cx="1697037" cy="1728787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143108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71538" y="4500570"/>
            <a:ext cx="2500330" cy="1357322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14876" y="3692444"/>
            <a:ext cx="42148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 на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кухні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друзі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ваші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 І без нас не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зварити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каші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Ані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борщ,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капусняк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Не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зварить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без нас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ніяк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картоплі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цибулі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 Не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зварити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Сковородка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8537" y="881852"/>
            <a:ext cx="2006603" cy="1761330"/>
          </a:xfrm>
          <a:prstGeom prst="rect">
            <a:avLst/>
          </a:prstGeom>
          <a:noFill/>
        </p:spPr>
      </p:pic>
      <p:pic>
        <p:nvPicPr>
          <p:cNvPr id="10" name="Чашка" descr="D:\11111111111111111111 картинки\чашк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857496"/>
            <a:ext cx="1264868" cy="1065215"/>
          </a:xfrm>
          <a:prstGeom prst="rect">
            <a:avLst/>
          </a:prstGeom>
          <a:noFill/>
        </p:spPr>
      </p:pic>
      <p:pic>
        <p:nvPicPr>
          <p:cNvPr id="11" name="Чайник" descr="D:\11111111111111111111 картинки\чайник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2713037"/>
            <a:ext cx="1666875" cy="1431925"/>
          </a:xfrm>
          <a:prstGeom prst="rect">
            <a:avLst/>
          </a:prstGeom>
          <a:noFill/>
        </p:spPr>
      </p:pic>
      <p:pic>
        <p:nvPicPr>
          <p:cNvPr id="12" name="Ложка" descr="D:\11111111111111111111 картинки\ложк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4572008"/>
            <a:ext cx="2214578" cy="1116680"/>
          </a:xfrm>
          <a:prstGeom prst="rect">
            <a:avLst/>
          </a:prstGeom>
          <a:noFill/>
        </p:spPr>
      </p:pic>
      <p:pic>
        <p:nvPicPr>
          <p:cNvPr id="13" name="Тарелка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54" y="1857364"/>
            <a:ext cx="1805459" cy="1131887"/>
          </a:xfrm>
          <a:prstGeom prst="rect">
            <a:avLst/>
          </a:prstGeom>
          <a:noFill/>
        </p:spPr>
      </p:pic>
      <p:pic>
        <p:nvPicPr>
          <p:cNvPr id="14" name="Каструля" descr="D:\11111111111111111111 картинки\кастрюля2.png"/>
          <p:cNvPicPr>
            <a:picLocks noChangeAspect="1" noChangeArrowheads="1"/>
          </p:cNvPicPr>
          <p:nvPr/>
        </p:nvPicPr>
        <p:blipFill>
          <a:blip r:embed="rId9" cstate="print"/>
          <a:srcRect b="8359"/>
          <a:stretch>
            <a:fillRect/>
          </a:stretch>
        </p:blipFill>
        <p:spPr bwMode="auto">
          <a:xfrm>
            <a:off x="2571736" y="428604"/>
            <a:ext cx="1772653" cy="1714512"/>
          </a:xfrm>
          <a:prstGeom prst="rect">
            <a:avLst/>
          </a:prstGeom>
          <a:noFill/>
        </p:spPr>
      </p:pic>
      <p:pic>
        <p:nvPicPr>
          <p:cNvPr id="15" name="Вилка" descr="D:\11111111111111111111 картинки\вилк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472" y="414329"/>
            <a:ext cx="1697037" cy="1728787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143108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28860" y="357166"/>
            <a:ext cx="2000264" cy="1928826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Кастуля" descr="D:\11111111111111111111 картинки\13.png"/>
          <p:cNvPicPr>
            <a:picLocks noChangeAspect="1" noChangeArrowheads="1"/>
          </p:cNvPicPr>
          <p:nvPr/>
        </p:nvPicPr>
        <p:blipFill>
          <a:blip r:embed="rId4" cstate="print"/>
          <a:srcRect l="1380" r="73264" b="61667"/>
          <a:stretch>
            <a:fillRect/>
          </a:stretch>
        </p:blipFill>
        <p:spPr bwMode="auto">
          <a:xfrm>
            <a:off x="428596" y="428604"/>
            <a:ext cx="2143140" cy="1643074"/>
          </a:xfrm>
          <a:prstGeom prst="rect">
            <a:avLst/>
          </a:prstGeom>
          <a:noFill/>
        </p:spPr>
      </p:pic>
      <p:pic>
        <p:nvPicPr>
          <p:cNvPr id="6" name="Тарелка" descr="D:\11111111111111111111 картинки\13.png"/>
          <p:cNvPicPr>
            <a:picLocks noChangeAspect="1" noChangeArrowheads="1"/>
          </p:cNvPicPr>
          <p:nvPr/>
        </p:nvPicPr>
        <p:blipFill>
          <a:blip r:embed="rId4" cstate="print"/>
          <a:srcRect t="43333" r="79582" b="36667"/>
          <a:stretch>
            <a:fillRect/>
          </a:stretch>
        </p:blipFill>
        <p:spPr bwMode="auto">
          <a:xfrm>
            <a:off x="2846259" y="571480"/>
            <a:ext cx="1725741" cy="857256"/>
          </a:xfrm>
          <a:prstGeom prst="rect">
            <a:avLst/>
          </a:prstGeom>
          <a:noFill/>
        </p:spPr>
      </p:pic>
      <p:pic>
        <p:nvPicPr>
          <p:cNvPr id="7" name="Чашка" descr="D:\11111111111111111111 картинки\13.png"/>
          <p:cNvPicPr>
            <a:picLocks noChangeAspect="1" noChangeArrowheads="1"/>
          </p:cNvPicPr>
          <p:nvPr/>
        </p:nvPicPr>
        <p:blipFill>
          <a:blip r:embed="rId4" cstate="print"/>
          <a:srcRect l="33941" t="6667" r="51690" b="63333"/>
          <a:stretch>
            <a:fillRect/>
          </a:stretch>
        </p:blipFill>
        <p:spPr bwMode="auto">
          <a:xfrm>
            <a:off x="5214942" y="369773"/>
            <a:ext cx="1000132" cy="1058963"/>
          </a:xfrm>
          <a:prstGeom prst="rect">
            <a:avLst/>
          </a:prstGeom>
          <a:noFill/>
        </p:spPr>
      </p:pic>
      <p:pic>
        <p:nvPicPr>
          <p:cNvPr id="8" name="Ложка" descr="D:\11111111111111111111 картинки\13.png"/>
          <p:cNvPicPr>
            <a:picLocks noChangeAspect="1" noChangeArrowheads="1"/>
          </p:cNvPicPr>
          <p:nvPr/>
        </p:nvPicPr>
        <p:blipFill>
          <a:blip r:embed="rId4" cstate="print"/>
          <a:srcRect l="55444" t="6473" r="28870" b="70697"/>
          <a:stretch>
            <a:fillRect/>
          </a:stretch>
        </p:blipFill>
        <p:spPr bwMode="auto">
          <a:xfrm>
            <a:off x="6929454" y="724562"/>
            <a:ext cx="928694" cy="685465"/>
          </a:xfrm>
          <a:prstGeom prst="rect">
            <a:avLst/>
          </a:prstGeom>
          <a:noFill/>
        </p:spPr>
      </p:pic>
      <p:pic>
        <p:nvPicPr>
          <p:cNvPr id="10" name="Сковородка" descr="D:\11111111111111111111 картинки\13.png"/>
          <p:cNvPicPr>
            <a:picLocks noChangeAspect="1" noChangeArrowheads="1"/>
          </p:cNvPicPr>
          <p:nvPr/>
        </p:nvPicPr>
        <p:blipFill>
          <a:blip r:embed="rId4" cstate="print"/>
          <a:srcRect l="40703" t="41083" r="31004" b="39416"/>
          <a:stretch>
            <a:fillRect/>
          </a:stretch>
        </p:blipFill>
        <p:spPr bwMode="auto">
          <a:xfrm>
            <a:off x="6000760" y="3000372"/>
            <a:ext cx="2452705" cy="857256"/>
          </a:xfrm>
          <a:prstGeom prst="rect">
            <a:avLst/>
          </a:prstGeom>
          <a:noFill/>
        </p:spPr>
      </p:pic>
      <p:pic>
        <p:nvPicPr>
          <p:cNvPr id="12" name="Сахарница" descr="D:\11111111111111111111 картинки\13.png"/>
          <p:cNvPicPr>
            <a:picLocks noChangeAspect="1" noChangeArrowheads="1"/>
          </p:cNvPicPr>
          <p:nvPr/>
        </p:nvPicPr>
        <p:blipFill>
          <a:blip r:embed="rId4" cstate="print"/>
          <a:srcRect l="44929" t="71667" r="34786"/>
          <a:stretch>
            <a:fillRect/>
          </a:stretch>
        </p:blipFill>
        <p:spPr bwMode="auto">
          <a:xfrm>
            <a:off x="2857488" y="1714488"/>
            <a:ext cx="1714512" cy="1214446"/>
          </a:xfrm>
          <a:prstGeom prst="rect">
            <a:avLst/>
          </a:prstGeom>
          <a:noFill/>
        </p:spPr>
      </p:pic>
      <p:pic>
        <p:nvPicPr>
          <p:cNvPr id="13" name="Тарелка пл" descr="D:\11111111111111111111 картинки\13.png"/>
          <p:cNvPicPr>
            <a:picLocks noChangeAspect="1" noChangeArrowheads="1"/>
          </p:cNvPicPr>
          <p:nvPr/>
        </p:nvPicPr>
        <p:blipFill>
          <a:blip r:embed="rId4" cstate="print"/>
          <a:srcRect l="64369" t="61666" r="17882" b="16667"/>
          <a:stretch>
            <a:fillRect/>
          </a:stretch>
        </p:blipFill>
        <p:spPr bwMode="auto">
          <a:xfrm>
            <a:off x="4857752" y="1643050"/>
            <a:ext cx="1500198" cy="928694"/>
          </a:xfrm>
          <a:prstGeom prst="rect">
            <a:avLst/>
          </a:prstGeom>
          <a:noFill/>
        </p:spPr>
      </p:pic>
      <p:pic>
        <p:nvPicPr>
          <p:cNvPr id="2" name="Ополоник" descr="D:\11111111111111111111 картинки\13 copy.png"/>
          <p:cNvPicPr>
            <a:picLocks noChangeAspect="1" noChangeArrowheads="1"/>
          </p:cNvPicPr>
          <p:nvPr/>
        </p:nvPicPr>
        <p:blipFill>
          <a:blip r:embed="rId5" cstate="print"/>
          <a:srcRect l="4824" r="9647" b="26345"/>
          <a:stretch>
            <a:fillRect/>
          </a:stretch>
        </p:blipFill>
        <p:spPr bwMode="auto">
          <a:xfrm>
            <a:off x="3571868" y="4643446"/>
            <a:ext cx="1571636" cy="1353444"/>
          </a:xfrm>
          <a:prstGeom prst="rect">
            <a:avLst/>
          </a:prstGeom>
          <a:noFill/>
        </p:spPr>
      </p:pic>
      <p:pic>
        <p:nvPicPr>
          <p:cNvPr id="1027" name="Нож" descr="D:\11111111111111111111 картинки\14 cop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3339" y="3071810"/>
            <a:ext cx="1357322" cy="1357322"/>
          </a:xfrm>
          <a:prstGeom prst="rect">
            <a:avLst/>
          </a:prstGeom>
          <a:noFill/>
        </p:spPr>
      </p:pic>
      <p:pic>
        <p:nvPicPr>
          <p:cNvPr id="1028" name="Чайник" descr="D:\11111111111111111111 картинки\15 copy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2428868"/>
            <a:ext cx="1828796" cy="1828796"/>
          </a:xfrm>
          <a:prstGeom prst="rect">
            <a:avLst/>
          </a:prstGeom>
          <a:noFill/>
        </p:spPr>
      </p:pic>
      <p:pic>
        <p:nvPicPr>
          <p:cNvPr id="1029" name="Заварник" descr="D:\11111111111111111111 картинки\16 copy.png"/>
          <p:cNvPicPr>
            <a:picLocks noChangeAspect="1" noChangeArrowheads="1"/>
          </p:cNvPicPr>
          <p:nvPr/>
        </p:nvPicPr>
        <p:blipFill>
          <a:blip r:embed="rId8" cstate="print"/>
          <a:srcRect t="3807" b="20050"/>
          <a:stretch>
            <a:fillRect/>
          </a:stretch>
        </p:blipFill>
        <p:spPr bwMode="auto">
          <a:xfrm>
            <a:off x="1000100" y="4572008"/>
            <a:ext cx="1782604" cy="1357322"/>
          </a:xfrm>
          <a:prstGeom prst="rect">
            <a:avLst/>
          </a:prstGeom>
          <a:noFill/>
        </p:spPr>
      </p:pic>
      <p:pic>
        <p:nvPicPr>
          <p:cNvPr id="1030" name="Лопатка" descr="D:\11111111111111111111 картинки\17 copy.png"/>
          <p:cNvPicPr>
            <a:picLocks noChangeAspect="1" noChangeArrowheads="1"/>
          </p:cNvPicPr>
          <p:nvPr/>
        </p:nvPicPr>
        <p:blipFill>
          <a:blip r:embed="rId9" cstate="print"/>
          <a:srcRect l="3653" t="74351"/>
          <a:stretch>
            <a:fillRect/>
          </a:stretch>
        </p:blipFill>
        <p:spPr bwMode="auto">
          <a:xfrm>
            <a:off x="5705524" y="5214950"/>
            <a:ext cx="2081186" cy="554044"/>
          </a:xfrm>
          <a:prstGeom prst="rect">
            <a:avLst/>
          </a:prstGeom>
          <a:noFill/>
        </p:spPr>
      </p:pic>
      <p:pic>
        <p:nvPicPr>
          <p:cNvPr id="1031" name="Вилка" descr="D:\11111111111111111111 картинки\18 copy.png"/>
          <p:cNvPicPr>
            <a:picLocks noChangeAspect="1" noChangeArrowheads="1"/>
          </p:cNvPicPr>
          <p:nvPr/>
        </p:nvPicPr>
        <p:blipFill>
          <a:blip r:embed="rId10" cstate="print"/>
          <a:srcRect r="2801" b="66988"/>
          <a:stretch>
            <a:fillRect/>
          </a:stretch>
        </p:blipFill>
        <p:spPr bwMode="auto">
          <a:xfrm>
            <a:off x="6929454" y="1857364"/>
            <a:ext cx="1682690" cy="571504"/>
          </a:xfrm>
          <a:prstGeom prst="rect">
            <a:avLst/>
          </a:prstGeom>
          <a:noFill/>
        </p:spPr>
      </p:pic>
      <p:pic>
        <p:nvPicPr>
          <p:cNvPr id="1032" name="Нож столовый" descr="D:\11111111111111111111 картинки\19 copy.png"/>
          <p:cNvPicPr>
            <a:picLocks noChangeAspect="1" noChangeArrowheads="1"/>
          </p:cNvPicPr>
          <p:nvPr/>
        </p:nvPicPr>
        <p:blipFill>
          <a:blip r:embed="rId11" cstate="print"/>
          <a:srcRect l="1101" t="66520" r="1982"/>
          <a:stretch>
            <a:fillRect/>
          </a:stretch>
        </p:blipFill>
        <p:spPr bwMode="auto">
          <a:xfrm>
            <a:off x="6357950" y="4191445"/>
            <a:ext cx="1928826" cy="666315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928662" y="4500570"/>
            <a:ext cx="2000264" cy="150019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472" y="2500306"/>
            <a:ext cx="2000264" cy="185738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786050" y="1643050"/>
            <a:ext cx="1857388" cy="135732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786314" y="1571612"/>
            <a:ext cx="1714512" cy="107157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000628" y="285728"/>
            <a:ext cx="1285884" cy="114300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858016" y="571480"/>
            <a:ext cx="1071570" cy="92869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045485" y="6253483"/>
            <a:ext cx="353410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Виберіть чайний посуд.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214290"/>
            <a:ext cx="8715436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2143116"/>
            <a:ext cx="8715436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4071942"/>
            <a:ext cx="8715436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Ложка" descr="D:\11111111111111111111 картинки\лож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812122"/>
            <a:ext cx="1647880" cy="830928"/>
          </a:xfrm>
          <a:prstGeom prst="rect">
            <a:avLst/>
          </a:prstGeom>
          <a:noFill/>
        </p:spPr>
      </p:pic>
      <p:pic>
        <p:nvPicPr>
          <p:cNvPr id="13" name="Тарелка 1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586314"/>
            <a:ext cx="1571636" cy="985298"/>
          </a:xfrm>
          <a:prstGeom prst="rect">
            <a:avLst/>
          </a:prstGeom>
          <a:noFill/>
        </p:spPr>
      </p:pic>
      <p:pic>
        <p:nvPicPr>
          <p:cNvPr id="2050" name="Кувшин" descr="D:\11111111111111111111 картинки\кувшин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500042"/>
            <a:ext cx="1031425" cy="1285884"/>
          </a:xfrm>
          <a:prstGeom prst="rect">
            <a:avLst/>
          </a:prstGeom>
          <a:noFill/>
        </p:spPr>
      </p:pic>
      <p:pic>
        <p:nvPicPr>
          <p:cNvPr id="2051" name="Стул" descr="D:\11111111111111111111 картинки\стул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1044" y="357166"/>
            <a:ext cx="1055336" cy="1571636"/>
          </a:xfrm>
          <a:prstGeom prst="rect">
            <a:avLst/>
          </a:prstGeom>
          <a:noFill/>
        </p:spPr>
      </p:pic>
      <p:pic>
        <p:nvPicPr>
          <p:cNvPr id="16" name="Кастуля 1" descr="D:\11111111111111111111 картинки\13.png"/>
          <p:cNvPicPr>
            <a:picLocks noChangeAspect="1" noChangeArrowheads="1"/>
          </p:cNvPicPr>
          <p:nvPr/>
        </p:nvPicPr>
        <p:blipFill>
          <a:blip r:embed="rId8" cstate="print"/>
          <a:srcRect l="1380" r="73264" b="61667"/>
          <a:stretch>
            <a:fillRect/>
          </a:stretch>
        </p:blipFill>
        <p:spPr bwMode="auto">
          <a:xfrm>
            <a:off x="7000892" y="500042"/>
            <a:ext cx="1770420" cy="1357322"/>
          </a:xfrm>
          <a:prstGeom prst="rect">
            <a:avLst/>
          </a:prstGeom>
          <a:noFill/>
        </p:spPr>
      </p:pic>
      <p:pic>
        <p:nvPicPr>
          <p:cNvPr id="17" name="Сковородка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59" y="2281248"/>
            <a:ext cx="1714512" cy="1504942"/>
          </a:xfrm>
          <a:prstGeom prst="rect">
            <a:avLst/>
          </a:prstGeom>
          <a:noFill/>
        </p:spPr>
      </p:pic>
      <p:pic>
        <p:nvPicPr>
          <p:cNvPr id="18" name="Каструля" descr="D:\11111111111111111111 картинки\кастрюля2.png"/>
          <p:cNvPicPr>
            <a:picLocks noChangeAspect="1" noChangeArrowheads="1"/>
          </p:cNvPicPr>
          <p:nvPr/>
        </p:nvPicPr>
        <p:blipFill>
          <a:blip r:embed="rId10" cstate="print"/>
          <a:srcRect b="8359"/>
          <a:stretch>
            <a:fillRect/>
          </a:stretch>
        </p:blipFill>
        <p:spPr bwMode="auto">
          <a:xfrm>
            <a:off x="2285984" y="2285992"/>
            <a:ext cx="1624932" cy="1571636"/>
          </a:xfrm>
          <a:prstGeom prst="rect">
            <a:avLst/>
          </a:prstGeom>
          <a:noFill/>
        </p:spPr>
      </p:pic>
      <p:pic>
        <p:nvPicPr>
          <p:cNvPr id="19" name="Чайник" descr="D:\11111111111111111111 картинки\чайник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19967" y="2357430"/>
            <a:ext cx="1666875" cy="1431925"/>
          </a:xfrm>
          <a:prstGeom prst="rect">
            <a:avLst/>
          </a:prstGeom>
          <a:noFill/>
        </p:spPr>
      </p:pic>
      <p:pic>
        <p:nvPicPr>
          <p:cNvPr id="2052" name="Чайка" descr="D:\11111111111111111111 картинки\чайка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143372" y="2643182"/>
            <a:ext cx="2738012" cy="857256"/>
          </a:xfrm>
          <a:prstGeom prst="rect">
            <a:avLst/>
          </a:prstGeom>
          <a:noFill/>
        </p:spPr>
      </p:pic>
      <p:pic>
        <p:nvPicPr>
          <p:cNvPr id="21" name="Вилка" descr="D:\11111111111111111111 картинки\вилка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72330" y="4214818"/>
            <a:ext cx="1428759" cy="1455490"/>
          </a:xfrm>
          <a:prstGeom prst="rect">
            <a:avLst/>
          </a:prstGeom>
          <a:noFill/>
        </p:spPr>
      </p:pic>
      <p:pic>
        <p:nvPicPr>
          <p:cNvPr id="2053" name="Блюдце" descr="D:\11111111111111111111 картинки\блюдце.png"/>
          <p:cNvPicPr>
            <a:picLocks noChangeAspect="1" noChangeArrowheads="1"/>
          </p:cNvPicPr>
          <p:nvPr/>
        </p:nvPicPr>
        <p:blipFill>
          <a:blip r:embed="rId14" cstate="print"/>
          <a:srcRect t="1835" b="55161"/>
          <a:stretch>
            <a:fillRect/>
          </a:stretch>
        </p:blipFill>
        <p:spPr bwMode="auto">
          <a:xfrm>
            <a:off x="5062570" y="4714884"/>
            <a:ext cx="1581132" cy="679964"/>
          </a:xfrm>
          <a:prstGeom prst="rect">
            <a:avLst/>
          </a:prstGeom>
          <a:noFill/>
        </p:spPr>
      </p:pic>
      <p:pic>
        <p:nvPicPr>
          <p:cNvPr id="23" name="Тарелка" descr="D:\11111111111111111111 картинки\13.png"/>
          <p:cNvPicPr>
            <a:picLocks noChangeAspect="1" noChangeArrowheads="1"/>
          </p:cNvPicPr>
          <p:nvPr/>
        </p:nvPicPr>
        <p:blipFill>
          <a:blip r:embed="rId8" cstate="print"/>
          <a:srcRect t="43333" r="79582" b="36667"/>
          <a:stretch>
            <a:fillRect/>
          </a:stretch>
        </p:blipFill>
        <p:spPr bwMode="auto">
          <a:xfrm>
            <a:off x="642910" y="4429132"/>
            <a:ext cx="2013365" cy="1000132"/>
          </a:xfrm>
          <a:prstGeom prst="rect">
            <a:avLst/>
          </a:prstGeom>
          <a:noFill/>
        </p:spPr>
      </p:pic>
      <p:pic>
        <p:nvPicPr>
          <p:cNvPr id="24" name="Тарелка пл" descr="D:\11111111111111111111 картинки\13.png"/>
          <p:cNvPicPr>
            <a:picLocks noChangeAspect="1" noChangeArrowheads="1"/>
          </p:cNvPicPr>
          <p:nvPr/>
        </p:nvPicPr>
        <p:blipFill>
          <a:blip r:embed="rId8" cstate="print"/>
          <a:srcRect l="64369" t="61666" r="17882" b="16667"/>
          <a:stretch>
            <a:fillRect/>
          </a:stretch>
        </p:blipFill>
        <p:spPr bwMode="auto">
          <a:xfrm>
            <a:off x="2983878" y="4500570"/>
            <a:ext cx="1730998" cy="1071570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1952959" y="6253483"/>
            <a:ext cx="4416081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кожній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групі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знайдіть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зайве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единительная линия 22"/>
          <p:cNvCxnSpPr/>
          <p:nvPr/>
        </p:nvCxnSpPr>
        <p:spPr>
          <a:xfrm>
            <a:off x="785786" y="3214686"/>
            <a:ext cx="750099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8" descr="D:\11111111111111111111 картинки\контур тарелк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071678"/>
            <a:ext cx="1366840" cy="856906"/>
          </a:xfrm>
          <a:prstGeom prst="rect">
            <a:avLst/>
          </a:prstGeom>
          <a:noFill/>
        </p:spPr>
      </p:pic>
      <p:pic>
        <p:nvPicPr>
          <p:cNvPr id="5" name="Picture 7" descr="D:\11111111111111111111 картинки\контур лож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2214554"/>
            <a:ext cx="1558419" cy="785818"/>
          </a:xfrm>
          <a:prstGeom prst="rect">
            <a:avLst/>
          </a:prstGeom>
          <a:noFill/>
        </p:spPr>
      </p:pic>
      <p:pic>
        <p:nvPicPr>
          <p:cNvPr id="6" name="Picture 6" descr="D:\11111111111111111111 картинки\контур сковород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409564"/>
            <a:ext cx="1649413" cy="1447800"/>
          </a:xfrm>
          <a:prstGeom prst="rect">
            <a:avLst/>
          </a:prstGeom>
          <a:noFill/>
        </p:spPr>
      </p:pic>
      <p:pic>
        <p:nvPicPr>
          <p:cNvPr id="7" name="Picture 5" descr="D:\11111111111111111111 картинки\контур15 чайник copy.png"/>
          <p:cNvPicPr>
            <a:picLocks noChangeAspect="1" noChangeArrowheads="1"/>
          </p:cNvPicPr>
          <p:nvPr/>
        </p:nvPicPr>
        <p:blipFill>
          <a:blip r:embed="rId6" cstate="print"/>
          <a:srcRect t="8589" r="920"/>
          <a:stretch>
            <a:fillRect/>
          </a:stretch>
        </p:blipFill>
        <p:spPr bwMode="auto">
          <a:xfrm>
            <a:off x="7215206" y="500042"/>
            <a:ext cx="1316329" cy="1214446"/>
          </a:xfrm>
          <a:prstGeom prst="rect">
            <a:avLst/>
          </a:prstGeom>
          <a:noFill/>
        </p:spPr>
      </p:pic>
      <p:pic>
        <p:nvPicPr>
          <p:cNvPr id="8" name="Picture 4" descr="D:\11111111111111111111 картинки\контур113кастр copy.png"/>
          <p:cNvPicPr>
            <a:picLocks noChangeAspect="1" noChangeArrowheads="1"/>
          </p:cNvPicPr>
          <p:nvPr/>
        </p:nvPicPr>
        <p:blipFill>
          <a:blip r:embed="rId7" cstate="print"/>
          <a:srcRect l="867" r="3757" b="25433"/>
          <a:stretch>
            <a:fillRect/>
          </a:stretch>
        </p:blipFill>
        <p:spPr bwMode="auto">
          <a:xfrm>
            <a:off x="785786" y="500042"/>
            <a:ext cx="1662189" cy="1341734"/>
          </a:xfrm>
          <a:prstGeom prst="rect">
            <a:avLst/>
          </a:prstGeom>
          <a:noFill/>
        </p:spPr>
      </p:pic>
      <p:pic>
        <p:nvPicPr>
          <p:cNvPr id="9" name="Picture 3" descr="D:\11111111111111111111 картинки\контур13 copy чашка.png"/>
          <p:cNvPicPr>
            <a:picLocks noChangeAspect="1" noChangeArrowheads="1"/>
          </p:cNvPicPr>
          <p:nvPr/>
        </p:nvPicPr>
        <p:blipFill>
          <a:blip r:embed="rId8" cstate="print"/>
          <a:srcRect l="4762" t="2381" r="4762" b="4762"/>
          <a:stretch>
            <a:fillRect/>
          </a:stretch>
        </p:blipFill>
        <p:spPr bwMode="auto">
          <a:xfrm>
            <a:off x="3286116" y="571480"/>
            <a:ext cx="974488" cy="1000132"/>
          </a:xfrm>
          <a:prstGeom prst="rect">
            <a:avLst/>
          </a:prstGeom>
          <a:noFill/>
        </p:spPr>
      </p:pic>
      <p:pic>
        <p:nvPicPr>
          <p:cNvPr id="10" name="Picture 2" descr="D:\11111111111111111111 картинки\блюдце контур.png"/>
          <p:cNvPicPr>
            <a:picLocks noChangeAspect="1" noChangeArrowheads="1"/>
          </p:cNvPicPr>
          <p:nvPr/>
        </p:nvPicPr>
        <p:blipFill>
          <a:blip r:embed="rId9" cstate="print"/>
          <a:srcRect t="1835" b="54300"/>
          <a:stretch>
            <a:fillRect/>
          </a:stretch>
        </p:blipFill>
        <p:spPr bwMode="auto">
          <a:xfrm>
            <a:off x="5429256" y="2285992"/>
            <a:ext cx="1143008" cy="501380"/>
          </a:xfrm>
          <a:prstGeom prst="rect">
            <a:avLst/>
          </a:prstGeom>
          <a:noFill/>
        </p:spPr>
      </p:pic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Сковородка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628" y="3429000"/>
            <a:ext cx="1649413" cy="1447800"/>
          </a:xfrm>
          <a:prstGeom prst="rect">
            <a:avLst/>
          </a:prstGeom>
          <a:noFill/>
        </p:spPr>
      </p:pic>
      <p:pic>
        <p:nvPicPr>
          <p:cNvPr id="15" name="Ложка" descr="D:\11111111111111111111 картинки\ложка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29454" y="5136848"/>
            <a:ext cx="1571636" cy="792482"/>
          </a:xfrm>
          <a:prstGeom prst="rect">
            <a:avLst/>
          </a:prstGeom>
          <a:noFill/>
        </p:spPr>
      </p:pic>
      <p:pic>
        <p:nvPicPr>
          <p:cNvPr id="16" name="Тарелка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00430" y="4857760"/>
            <a:ext cx="1376359" cy="862874"/>
          </a:xfrm>
          <a:prstGeom prst="rect">
            <a:avLst/>
          </a:prstGeom>
          <a:noFill/>
        </p:spPr>
      </p:pic>
      <p:pic>
        <p:nvPicPr>
          <p:cNvPr id="17" name="Чайник" descr="D:\11111111111111111111 картинки\15 copy.png"/>
          <p:cNvPicPr>
            <a:picLocks noChangeAspect="1" noChangeArrowheads="1"/>
          </p:cNvPicPr>
          <p:nvPr/>
        </p:nvPicPr>
        <p:blipFill>
          <a:blip r:embed="rId13" cstate="print"/>
          <a:srcRect t="8589"/>
          <a:stretch>
            <a:fillRect/>
          </a:stretch>
        </p:blipFill>
        <p:spPr bwMode="auto">
          <a:xfrm>
            <a:off x="428596" y="3786190"/>
            <a:ext cx="1328551" cy="1214446"/>
          </a:xfrm>
          <a:prstGeom prst="rect">
            <a:avLst/>
          </a:prstGeom>
          <a:noFill/>
        </p:spPr>
      </p:pic>
      <p:pic>
        <p:nvPicPr>
          <p:cNvPr id="18" name="Блюдце" descr="D:\11111111111111111111 картинки\блюдце.png"/>
          <p:cNvPicPr>
            <a:picLocks noChangeAspect="1" noChangeArrowheads="1"/>
          </p:cNvPicPr>
          <p:nvPr/>
        </p:nvPicPr>
        <p:blipFill>
          <a:blip r:embed="rId14" cstate="print"/>
          <a:srcRect t="2695" b="55161"/>
          <a:stretch>
            <a:fillRect/>
          </a:stretch>
        </p:blipFill>
        <p:spPr bwMode="auto">
          <a:xfrm>
            <a:off x="2000232" y="5143512"/>
            <a:ext cx="1143008" cy="481718"/>
          </a:xfrm>
          <a:prstGeom prst="rect">
            <a:avLst/>
          </a:prstGeom>
          <a:noFill/>
        </p:spPr>
      </p:pic>
      <p:pic>
        <p:nvPicPr>
          <p:cNvPr id="19" name="Кастуля 1" descr="D:\11111111111111111111 картинки\13.png"/>
          <p:cNvPicPr>
            <a:picLocks noChangeAspect="1" noChangeArrowheads="1"/>
          </p:cNvPicPr>
          <p:nvPr/>
        </p:nvPicPr>
        <p:blipFill>
          <a:blip r:embed="rId15" cstate="print"/>
          <a:srcRect l="1380" r="73264" b="61667"/>
          <a:stretch>
            <a:fillRect/>
          </a:stretch>
        </p:blipFill>
        <p:spPr bwMode="auto">
          <a:xfrm>
            <a:off x="7072330" y="3488532"/>
            <a:ext cx="1785950" cy="1369228"/>
          </a:xfrm>
          <a:prstGeom prst="rect">
            <a:avLst/>
          </a:prstGeom>
          <a:noFill/>
        </p:spPr>
      </p:pic>
      <p:pic>
        <p:nvPicPr>
          <p:cNvPr id="20" name="Чашка" descr="D:\11111111111111111111 картинки\13.png"/>
          <p:cNvPicPr>
            <a:picLocks noChangeAspect="1" noChangeArrowheads="1"/>
          </p:cNvPicPr>
          <p:nvPr/>
        </p:nvPicPr>
        <p:blipFill>
          <a:blip r:embed="rId15" cstate="print"/>
          <a:srcRect l="33941" t="6667" r="51690" b="63333"/>
          <a:stretch>
            <a:fillRect/>
          </a:stretch>
        </p:blipFill>
        <p:spPr bwMode="auto">
          <a:xfrm>
            <a:off x="2714612" y="3643314"/>
            <a:ext cx="1000132" cy="1058963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1071538" y="5857892"/>
            <a:ext cx="5643602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Доберіть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до кожного контуру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відповідний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посуд.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393 -0.43352 L 3.05556E-6 -1.27168E-6 " pathEditMode="relative" rAng="0" ptsTypes="AA">
                                      <p:cBhvr>
                                        <p:cTn id="12" dur="2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" y="2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07 -0.42173 L 1.11022E-16 -3.46821E-7 " pathEditMode="relative" rAng="0" ptsTypes="AA">
                                      <p:cBhvr>
                                        <p:cTn id="17" dur="2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8" y="2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153 -0.41642 L 5E-6 2.19653E-6 " pathEditMode="relative" rAng="0" ptsTypes="AA">
                                      <p:cBhvr>
                                        <p:cTn id="22" dur="2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" y="2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40485 L 2.22222E-6 -1.27168E-6 " pathEditMode="relative" rAng="0" ptsTypes="AA">
                                      <p:cBhvr>
                                        <p:cTn id="27" dur="2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0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4219 -0.47917 L 0.01823 -0.00394 " pathEditMode="fixed" rAng="0" ptsTypes="AA">
                                      <p:cBhvr>
                                        <p:cTn id="32" dur="2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" y="23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0.06181 -0.4442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2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-0.4375 L -0.00313 -0.00047 " pathEditMode="fixed" rAng="0" ptsTypes="AA">
                                      <p:cBhvr>
                                        <p:cTn id="42" dur="2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2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ковородка 1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3" cstate="print"/>
          <a:srcRect r="48444"/>
          <a:stretch>
            <a:fillRect/>
          </a:stretch>
        </p:blipFill>
        <p:spPr bwMode="auto">
          <a:xfrm>
            <a:off x="642910" y="500042"/>
            <a:ext cx="928694" cy="1581156"/>
          </a:xfrm>
          <a:prstGeom prst="rect">
            <a:avLst/>
          </a:prstGeom>
          <a:noFill/>
        </p:spPr>
      </p:pic>
      <p:pic>
        <p:nvPicPr>
          <p:cNvPr id="7" name="Ложка 1" descr="D:\11111111111111111111 картинки\ложка.png"/>
          <p:cNvPicPr>
            <a:picLocks noChangeAspect="1" noChangeArrowheads="1"/>
          </p:cNvPicPr>
          <p:nvPr/>
        </p:nvPicPr>
        <p:blipFill>
          <a:blip r:embed="rId4" cstate="print"/>
          <a:srcRect r="50000"/>
          <a:stretch>
            <a:fillRect/>
          </a:stretch>
        </p:blipFill>
        <p:spPr bwMode="auto">
          <a:xfrm>
            <a:off x="571472" y="2636518"/>
            <a:ext cx="785818" cy="792482"/>
          </a:xfrm>
          <a:prstGeom prst="rect">
            <a:avLst/>
          </a:prstGeom>
          <a:noFill/>
        </p:spPr>
      </p:pic>
      <p:pic>
        <p:nvPicPr>
          <p:cNvPr id="8" name="Тарелка 1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5" cstate="print"/>
          <a:srcRect r="50000"/>
          <a:stretch>
            <a:fillRect/>
          </a:stretch>
        </p:blipFill>
        <p:spPr bwMode="auto">
          <a:xfrm>
            <a:off x="857224" y="3929066"/>
            <a:ext cx="714380" cy="895726"/>
          </a:xfrm>
          <a:prstGeom prst="rect">
            <a:avLst/>
          </a:prstGeom>
          <a:noFill/>
        </p:spPr>
      </p:pic>
      <p:pic>
        <p:nvPicPr>
          <p:cNvPr id="9" name="Чайник" descr="D:\11111111111111111111 картинки\15 copy.png"/>
          <p:cNvPicPr>
            <a:picLocks noChangeAspect="1" noChangeArrowheads="1"/>
          </p:cNvPicPr>
          <p:nvPr/>
        </p:nvPicPr>
        <p:blipFill>
          <a:blip r:embed="rId6" cstate="print"/>
          <a:srcRect t="8589" r="50000"/>
          <a:stretch>
            <a:fillRect/>
          </a:stretch>
        </p:blipFill>
        <p:spPr bwMode="auto">
          <a:xfrm>
            <a:off x="2714612" y="4286256"/>
            <a:ext cx="714380" cy="1306048"/>
          </a:xfrm>
          <a:prstGeom prst="rect">
            <a:avLst/>
          </a:prstGeom>
          <a:noFill/>
        </p:spPr>
      </p:pic>
      <p:pic>
        <p:nvPicPr>
          <p:cNvPr id="10" name="Блюдце" descr="D:\11111111111111111111 картинки\блюдце.png"/>
          <p:cNvPicPr>
            <a:picLocks noChangeAspect="1" noChangeArrowheads="1"/>
          </p:cNvPicPr>
          <p:nvPr/>
        </p:nvPicPr>
        <p:blipFill>
          <a:blip r:embed="rId7" cstate="print"/>
          <a:srcRect t="2695" r="50000" b="55161"/>
          <a:stretch>
            <a:fillRect/>
          </a:stretch>
        </p:blipFill>
        <p:spPr bwMode="auto">
          <a:xfrm>
            <a:off x="928662" y="5315959"/>
            <a:ext cx="642942" cy="541933"/>
          </a:xfrm>
          <a:prstGeom prst="rect">
            <a:avLst/>
          </a:prstGeom>
          <a:noFill/>
        </p:spPr>
      </p:pic>
      <p:pic>
        <p:nvPicPr>
          <p:cNvPr id="12" name="Чашка" descr="D:\11111111111111111111 картинки\13.png"/>
          <p:cNvPicPr>
            <a:picLocks noChangeAspect="1" noChangeArrowheads="1"/>
          </p:cNvPicPr>
          <p:nvPr/>
        </p:nvPicPr>
        <p:blipFill>
          <a:blip r:embed="rId8" cstate="print"/>
          <a:srcRect l="33941" t="6667" r="58874" b="63333"/>
          <a:stretch>
            <a:fillRect/>
          </a:stretch>
        </p:blipFill>
        <p:spPr bwMode="auto">
          <a:xfrm>
            <a:off x="3000364" y="575683"/>
            <a:ext cx="571504" cy="1210243"/>
          </a:xfrm>
          <a:prstGeom prst="rect">
            <a:avLst/>
          </a:prstGeom>
          <a:noFill/>
        </p:spPr>
      </p:pic>
      <p:pic>
        <p:nvPicPr>
          <p:cNvPr id="13" name="Кастуля 1" descr="D:\11111111111111111111 картинки\13.png"/>
          <p:cNvPicPr>
            <a:picLocks noChangeAspect="1" noChangeArrowheads="1"/>
          </p:cNvPicPr>
          <p:nvPr/>
        </p:nvPicPr>
        <p:blipFill>
          <a:blip r:embed="rId8" cstate="print"/>
          <a:srcRect l="1380" r="85942" b="61667"/>
          <a:stretch>
            <a:fillRect/>
          </a:stretch>
        </p:blipFill>
        <p:spPr bwMode="auto">
          <a:xfrm>
            <a:off x="2536017" y="2274086"/>
            <a:ext cx="892975" cy="1369228"/>
          </a:xfrm>
          <a:prstGeom prst="rect">
            <a:avLst/>
          </a:prstGeom>
          <a:noFill/>
        </p:spPr>
      </p:pic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1857356" y="3071810"/>
            <a:ext cx="5429288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Сковородка" descr="D:\11111111111111111111 картинки\сковорода.png"/>
          <p:cNvPicPr>
            <a:picLocks noChangeAspect="1" noChangeArrowheads="1"/>
          </p:cNvPicPr>
          <p:nvPr/>
        </p:nvPicPr>
        <p:blipFill>
          <a:blip r:embed="rId3" cstate="print"/>
          <a:srcRect l="51556"/>
          <a:stretch>
            <a:fillRect/>
          </a:stretch>
        </p:blipFill>
        <p:spPr bwMode="auto">
          <a:xfrm>
            <a:off x="7699883" y="4348174"/>
            <a:ext cx="872645" cy="1581156"/>
          </a:xfrm>
          <a:prstGeom prst="rect">
            <a:avLst/>
          </a:prstGeom>
          <a:noFill/>
        </p:spPr>
      </p:pic>
      <p:pic>
        <p:nvPicPr>
          <p:cNvPr id="15" name="Ложка" descr="D:\11111111111111111111 картинки\ложка.png"/>
          <p:cNvPicPr>
            <a:picLocks noChangeAspect="1" noChangeArrowheads="1"/>
          </p:cNvPicPr>
          <p:nvPr/>
        </p:nvPicPr>
        <p:blipFill>
          <a:blip r:embed="rId4" cstate="print"/>
          <a:srcRect l="50000"/>
          <a:stretch>
            <a:fillRect/>
          </a:stretch>
        </p:blipFill>
        <p:spPr bwMode="auto">
          <a:xfrm>
            <a:off x="6643702" y="3286124"/>
            <a:ext cx="785818" cy="792482"/>
          </a:xfrm>
          <a:prstGeom prst="rect">
            <a:avLst/>
          </a:prstGeom>
          <a:noFill/>
        </p:spPr>
      </p:pic>
      <p:pic>
        <p:nvPicPr>
          <p:cNvPr id="16" name="Тарелка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5" cstate="print"/>
          <a:srcRect l="50000"/>
          <a:stretch>
            <a:fillRect/>
          </a:stretch>
        </p:blipFill>
        <p:spPr bwMode="auto">
          <a:xfrm>
            <a:off x="7286644" y="818762"/>
            <a:ext cx="714380" cy="895726"/>
          </a:xfrm>
          <a:prstGeom prst="rect">
            <a:avLst/>
          </a:prstGeom>
          <a:noFill/>
        </p:spPr>
      </p:pic>
      <p:pic>
        <p:nvPicPr>
          <p:cNvPr id="17" name="Чашка 1" descr="D:\11111111111111111111 картинки\13.png"/>
          <p:cNvPicPr>
            <a:picLocks noChangeAspect="1" noChangeArrowheads="1"/>
          </p:cNvPicPr>
          <p:nvPr/>
        </p:nvPicPr>
        <p:blipFill>
          <a:blip r:embed="rId8" cstate="print"/>
          <a:srcRect l="41125" t="6667" r="51690" b="63333"/>
          <a:stretch>
            <a:fillRect/>
          </a:stretch>
        </p:blipFill>
        <p:spPr bwMode="auto">
          <a:xfrm>
            <a:off x="5357818" y="3357562"/>
            <a:ext cx="571504" cy="1210243"/>
          </a:xfrm>
          <a:prstGeom prst="rect">
            <a:avLst/>
          </a:prstGeom>
          <a:noFill/>
        </p:spPr>
      </p:pic>
      <p:pic>
        <p:nvPicPr>
          <p:cNvPr id="18" name="Блюдце 1" descr="D:\11111111111111111111 картинки\блюдце.png"/>
          <p:cNvPicPr>
            <a:picLocks noChangeAspect="1" noChangeArrowheads="1"/>
          </p:cNvPicPr>
          <p:nvPr/>
        </p:nvPicPr>
        <p:blipFill>
          <a:blip r:embed="rId7" cstate="print"/>
          <a:srcRect l="50000" t="2695" b="55161"/>
          <a:stretch>
            <a:fillRect/>
          </a:stretch>
        </p:blipFill>
        <p:spPr bwMode="auto">
          <a:xfrm>
            <a:off x="7286644" y="2285992"/>
            <a:ext cx="642942" cy="541933"/>
          </a:xfrm>
          <a:prstGeom prst="rect">
            <a:avLst/>
          </a:prstGeom>
          <a:noFill/>
        </p:spPr>
      </p:pic>
      <p:pic>
        <p:nvPicPr>
          <p:cNvPr id="19" name="Чайник 1" descr="D:\11111111111111111111 картинки\15 copy.png"/>
          <p:cNvPicPr>
            <a:picLocks noChangeAspect="1" noChangeArrowheads="1"/>
          </p:cNvPicPr>
          <p:nvPr/>
        </p:nvPicPr>
        <p:blipFill>
          <a:blip r:embed="rId6" cstate="print"/>
          <a:srcRect l="50000" t="8589"/>
          <a:stretch>
            <a:fillRect/>
          </a:stretch>
        </p:blipFill>
        <p:spPr bwMode="auto">
          <a:xfrm>
            <a:off x="5357818" y="1000108"/>
            <a:ext cx="714380" cy="1306048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1205802" y="6253483"/>
            <a:ext cx="5437900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З’єднайте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частини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посуду,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1" name="Кастуля" descr="D:\11111111111111111111 картинки\13.png"/>
          <p:cNvPicPr>
            <a:picLocks noChangeAspect="1" noChangeArrowheads="1"/>
          </p:cNvPicPr>
          <p:nvPr/>
        </p:nvPicPr>
        <p:blipFill>
          <a:blip r:embed="rId8" cstate="print"/>
          <a:srcRect l="14058" r="73264" b="61667"/>
          <a:stretch>
            <a:fillRect/>
          </a:stretch>
        </p:blipFill>
        <p:spPr bwMode="auto">
          <a:xfrm>
            <a:off x="6143636" y="4572008"/>
            <a:ext cx="892975" cy="1369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014 -0.56046 L -0.00382 -0.00787 " pathEditMode="fixed" rAng="0" ptsTypes="AA">
                                      <p:cBhvr>
                                        <p:cTn id="12" dur="2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" y="2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531 -0.40509 L 0.00886 -0.00416 " pathEditMode="fixed" rAng="0" ptsTypes="AA">
                                      <p:cBhvr>
                                        <p:cTn id="17" dur="2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" y="2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688 -0.3348 L -0.00799 -0.00393 " pathEditMode="fixed" rAng="0" ptsTypes="AA">
                                      <p:cBhvr>
                                        <p:cTn id="22" dur="2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" y="1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812 -0.09457 L -0.00955 -0.00533 " pathEditMode="fixed" rAng="0" ptsTypes="AA">
                                      <p:cBhvr>
                                        <p:cTn id="27" dur="2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" y="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094 0.47862 L -0.00694 0.00693 " pathEditMode="fixed" rAng="0" ptsTypes="AA">
                                      <p:cBhvr>
                                        <p:cTn id="32" dur="2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" y="-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 0.45185 L 0.00261 0.00023 " pathEditMode="fixed" rAng="0" ptsTypes="AA">
                                      <p:cBhvr>
                                        <p:cTn id="37" dur="2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" y="-2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 0.44236 L -0.00121 0.01712 " pathEditMode="fixed" rAng="0" ptsTypes="AA">
                                      <p:cBhvr>
                                        <p:cTn id="42" dur="2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" y="-21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75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54</cp:revision>
  <dcterms:created xsi:type="dcterms:W3CDTF">2015-04-14T09:30:29Z</dcterms:created>
  <dcterms:modified xsi:type="dcterms:W3CDTF">2015-06-20T17:28:44Z</dcterms:modified>
</cp:coreProperties>
</file>