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7" r:id="rId4"/>
    <p:sldId id="278" r:id="rId5"/>
    <p:sldId id="279" r:id="rId6"/>
    <p:sldId id="28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audio2.wav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7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34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5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8539" y="618175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2825" y="6012474"/>
            <a:ext cx="5372612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Поскладайте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великий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кошик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багато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листочків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а в маленький –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73360">
            <a:off x="3625270" y="617838"/>
            <a:ext cx="1481841" cy="947572"/>
          </a:xfrm>
          <a:prstGeom prst="rect">
            <a:avLst/>
          </a:prstGeom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878" y="297411"/>
            <a:ext cx="1243013" cy="165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841" y="216430"/>
            <a:ext cx="1243013" cy="165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545" y="262868"/>
            <a:ext cx="1243013" cy="165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808" y="297411"/>
            <a:ext cx="1243013" cy="165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99" y="262868"/>
            <a:ext cx="1243013" cy="165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2706" y1="10949" x2="42706" y2="10949"/>
                        <a14:foregroundMark x1="73740" y1="15328" x2="73740" y2="15328"/>
                        <a14:foregroundMark x1="60477" y1="9489" x2="60477" y2="9489"/>
                        <a14:foregroundMark x1="38727" y1="6813" x2="38727" y2="6813"/>
                        <a14:foregroundMark x1="26790" y1="14355" x2="26790" y2="14355"/>
                        <a14:foregroundMark x1="80902" y1="23114" x2="80902" y2="23114"/>
                        <a14:foregroundMark x1="84881" y1="30170" x2="84881" y2="30170"/>
                        <a14:backgroundMark x1="41645" y1="50122" x2="41645" y2="50122"/>
                        <a14:backgroundMark x1="50663" y1="48662" x2="52255" y2="49148"/>
                        <a14:backgroundMark x1="62334" y1="47932" x2="62334" y2="47932"/>
                        <a14:backgroundMark x1="65517" y1="33333" x2="65517" y2="33333"/>
                        <a14:backgroundMark x1="58355" y1="40389" x2="58355" y2="40389"/>
                        <a14:backgroundMark x1="37401" y1="38929" x2="37401" y2="38929"/>
                        <a14:backgroundMark x1="48276" y1="41119" x2="48276" y2="41119"/>
                        <a14:backgroundMark x1="73740" y1="46472" x2="73740" y2="46472"/>
                        <a14:backgroundMark x1="57825" y1="55231" x2="57825" y2="55231"/>
                        <a14:backgroundMark x1="47480" y1="55231" x2="47480" y2="55231"/>
                        <a14:backgroundMark x1="45358" y1="42579" x2="45358" y2="42579"/>
                        <a14:backgroundMark x1="33422" y1="45255" x2="33422" y2="45255"/>
                        <a14:backgroundMark x1="35279" y1="50365" x2="35279" y2="50365"/>
                        <a14:backgroundMark x1="67109" y1="53041" x2="67109" y2="53041"/>
                        <a14:backgroundMark x1="67639" y1="45255" x2="67639" y2="45255"/>
                        <a14:backgroundMark x1="67639" y1="42092" x2="67639" y2="42092"/>
                        <a14:backgroundMark x1="65252" y1="38200" x2="65252" y2="38200"/>
                        <a14:backgroundMark x1="62865" y1="42579" x2="62865" y2="42579"/>
                        <a14:backgroundMark x1="52785" y1="45255" x2="52785" y2="45255"/>
                        <a14:backgroundMark x1="58886" y1="44769" x2="58886" y2="44769"/>
                        <a14:backgroundMark x1="56499" y1="50852" x2="56499" y2="50852"/>
                        <a14:backgroundMark x1="52255" y1="55718" x2="52255" y2="55718"/>
                        <a14:backgroundMark x1="38727" y1="52311" x2="38727" y2="52311"/>
                        <a14:backgroundMark x1="45889" y1="46472" x2="45889" y2="46472"/>
                        <a14:backgroundMark x1="37666" y1="45255" x2="37666" y2="45255"/>
                        <a14:backgroundMark x1="39257" y1="42579" x2="39257" y2="42579"/>
                        <a14:backgroundMark x1="45358" y1="38686" x2="45358" y2="38686"/>
                        <a14:backgroundMark x1="53050" y1="38929" x2="53050" y2="38929"/>
                        <a14:backgroundMark x1="70027" y1="50122" x2="70027" y2="50122"/>
                        <a14:backgroundMark x1="61804" y1="55231" x2="61804" y2="55231"/>
                        <a14:backgroundMark x1="49337" y1="57908" x2="49337" y2="57908"/>
                        <a14:backgroundMark x1="41114" y1="53528" x2="41114" y2="53528"/>
                        <a14:backgroundMark x1="47745" y1="49635" x2="47745" y2="49635"/>
                        <a14:backgroundMark x1="49867" y1="43796" x2="49867" y2="4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27" y="2204864"/>
            <a:ext cx="3384376" cy="3687257"/>
          </a:xfrm>
          <a:prstGeom prst="rect">
            <a:avLst/>
          </a:prstGeom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481" y="3140968"/>
            <a:ext cx="2217142" cy="241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701" y="6181751"/>
            <a:ext cx="48736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747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79191E-6 L -0.07899 0.388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" y="194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71676E-6 L -0.121 0.4351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9" y="217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93064E-6 L -0.30035 0.4141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17" y="206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79191E-6 L -0.3493 0.4302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65" y="2150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71676E-6 L -0.00417 0.4876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2437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69942E-6 L -0.56233 0.4420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5" y="221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30881" y="375532"/>
            <a:ext cx="2108871" cy="21731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3" y="3140871"/>
            <a:ext cx="3770717" cy="2738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2521739" y="375531"/>
            <a:ext cx="1690222" cy="23949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357861" y="188639"/>
            <a:ext cx="1485652" cy="17281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8647"/>
            <a:ext cx="1584176" cy="2304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09541"/>
            <a:ext cx="2639762" cy="264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65" y="4440715"/>
            <a:ext cx="2191513" cy="229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805" y="3160943"/>
            <a:ext cx="2056961" cy="2541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210" y="531505"/>
            <a:ext cx="1163280" cy="21533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56" y="4527215"/>
            <a:ext cx="1968177" cy="2142921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6469833" y="332656"/>
            <a:ext cx="2448271" cy="2387298"/>
            <a:chOff x="5580112" y="1293925"/>
            <a:chExt cx="3147961" cy="358627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6361" y="3140968"/>
              <a:ext cx="938213" cy="173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2" y="3140968"/>
              <a:ext cx="938213" cy="173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9860" y="1293925"/>
              <a:ext cx="938213" cy="173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6361" y="1310936"/>
              <a:ext cx="938213" cy="173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8148" y="1293926"/>
              <a:ext cx="938213" cy="173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8594" y="3143470"/>
              <a:ext cx="938213" cy="173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>
            <a:off x="230881" y="3254649"/>
            <a:ext cx="3419872" cy="2513625"/>
            <a:chOff x="180310" y="2619829"/>
            <a:chExt cx="3803652" cy="3281975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8975" y="3385688"/>
              <a:ext cx="1256388" cy="1541682"/>
            </a:xfrm>
            <a:prstGeom prst="rect">
              <a:avLst/>
            </a:prstGeom>
          </p:spPr>
        </p:pic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8249" y="4365104"/>
              <a:ext cx="1255713" cy="153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310" y="4216414"/>
              <a:ext cx="1255713" cy="153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7637" y="2660650"/>
              <a:ext cx="1255713" cy="153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0" name="Picture 1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947" y="2619829"/>
              <a:ext cx="1255713" cy="153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86" y="708791"/>
            <a:ext cx="1901941" cy="179873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183" y="344013"/>
            <a:ext cx="1305008" cy="14174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138" y="3433904"/>
            <a:ext cx="1754294" cy="2152650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 rot="15918725">
            <a:off x="4553501" y="2652240"/>
            <a:ext cx="1621173" cy="1267345"/>
            <a:chOff x="4089400" y="2619829"/>
            <a:chExt cx="2087479" cy="1381809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7400" y="2619829"/>
              <a:ext cx="962191" cy="615279"/>
            </a:xfrm>
            <a:prstGeom prst="rect">
              <a:avLst/>
            </a:prstGeom>
          </p:spPr>
        </p:pic>
        <p:pic>
          <p:nvPicPr>
            <p:cNvPr id="2061" name="Picture 13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9400" y="3124200"/>
              <a:ext cx="963613" cy="615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2" name="Picture 14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3266" y="3385688"/>
              <a:ext cx="963613" cy="615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82934" y="6000281"/>
            <a:ext cx="356955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Оберіть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малюнки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зображено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один предмет.</a:t>
            </a:r>
          </a:p>
        </p:txBody>
      </p:sp>
      <p:pic>
        <p:nvPicPr>
          <p:cNvPr id="3074" name="Picture 2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423" y="6189124"/>
            <a:ext cx="48101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338" y="6189124"/>
            <a:ext cx="944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378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70" y="4577268"/>
            <a:ext cx="6524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0604" y="5979009"/>
            <a:ext cx="457200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Доберіть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будиночків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дверцята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відповідного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розміру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865" y="3050291"/>
            <a:ext cx="2606418" cy="2928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411" y="3090617"/>
            <a:ext cx="2574589" cy="288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11895"/>
            <a:ext cx="1695556" cy="1901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190" y="2090675"/>
            <a:ext cx="1710731" cy="1919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Блок-схема: процесс 7"/>
          <p:cNvSpPr/>
          <p:nvPr/>
        </p:nvSpPr>
        <p:spPr>
          <a:xfrm>
            <a:off x="7543014" y="4514649"/>
            <a:ext cx="627382" cy="1055305"/>
          </a:xfrm>
          <a:prstGeom prst="flowChartProcess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10" y="4496969"/>
            <a:ext cx="611267" cy="107499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26" y="438167"/>
            <a:ext cx="865912" cy="128524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403554" y="3035718"/>
            <a:ext cx="432048" cy="698423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10" y="447187"/>
            <a:ext cx="862336" cy="1276223"/>
          </a:xfrm>
          <a:prstGeom prst="rect">
            <a:avLst/>
          </a:prstGeom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955" y="3090617"/>
            <a:ext cx="457200" cy="64352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913" y="959632"/>
            <a:ext cx="559746" cy="7637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290" y="959632"/>
            <a:ext cx="593881" cy="763778"/>
          </a:xfrm>
          <a:prstGeom prst="rect">
            <a:avLst/>
          </a:prstGeom>
        </p:spPr>
      </p:pic>
      <p:pic>
        <p:nvPicPr>
          <p:cNvPr id="4098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6284687"/>
            <a:ext cx="944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113" y="6297387"/>
            <a:ext cx="48101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029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27746E-6 L -0.38212 0.293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15" y="146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526E-6 L -0.4816 0.5831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80" y="291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89017E-7 L 0.22951 0.3012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76" y="1505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89017E-7 L 0.71042 0.5824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21" y="291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68890"/>
            <a:ext cx="1673571" cy="18555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898" y="1087721"/>
            <a:ext cx="2360437" cy="32097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58" y="275258"/>
            <a:ext cx="888889" cy="7301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617" y="4526452"/>
            <a:ext cx="998614" cy="12729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183" y="4186939"/>
            <a:ext cx="858251" cy="161247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1168" y="6037647"/>
            <a:ext cx="6906277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Доберіть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тваринкам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домики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відповідного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розміру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Роздайте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яблучка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відповідного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розміру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487" y="191751"/>
            <a:ext cx="888889" cy="7301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767" y="226067"/>
            <a:ext cx="888889" cy="7301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787" y="191751"/>
            <a:ext cx="888889" cy="7301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472" y="1087721"/>
            <a:ext cx="888889" cy="7301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989" y="1233464"/>
            <a:ext cx="634641" cy="52131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083" y="296175"/>
            <a:ext cx="634641" cy="52131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466" y="358763"/>
            <a:ext cx="634641" cy="5213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643" y="341545"/>
            <a:ext cx="634641" cy="52131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167" y="1239942"/>
            <a:ext cx="634641" cy="521313"/>
          </a:xfrm>
          <a:prstGeom prst="rect">
            <a:avLst/>
          </a:prstGeom>
        </p:spPr>
      </p:pic>
      <p:pic>
        <p:nvPicPr>
          <p:cNvPr id="5122" name="Picture 2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303" y="6264521"/>
            <a:ext cx="48101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316" y="6251821"/>
            <a:ext cx="944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60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8.09249E-7 L 0.78211 0.636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97" y="3183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93064E-6 L 0.20747 0.7539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65" y="376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56069E-6 L 0.3151 0.6337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316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6.93642E-7 L 0.32813 0.5082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06" y="254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93064E-6 L 0.08889 0.7643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44" y="382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93064E-6 L -0.45277 0.6279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39" y="3139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5.78035E-8 L -0.24201 0.5061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01" y="252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4104E-6 L -0.58716 0.6189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58" y="309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5434E-6 L -0.2375 0.3868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193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36994E-6 L 0.2665 -0.1859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16" y="-92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48555E-6 L -0.29688 -0.2420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4" y="-121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89017E-6 L -0.56284 0.595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42" y="297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1" y="5932327"/>
            <a:ext cx="4641013" cy="72483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Доберіть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будиночків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віконця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відповідної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9" y="1628800"/>
            <a:ext cx="3506706" cy="3940289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777" y="1204303"/>
            <a:ext cx="3609817" cy="4056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944" y="4214322"/>
            <a:ext cx="1248243" cy="13652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233" y="5362305"/>
            <a:ext cx="1351514" cy="932441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6300192" y="3540288"/>
            <a:ext cx="763596" cy="79208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7358553" y="3540288"/>
            <a:ext cx="763596" cy="79208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841897" y="3807547"/>
            <a:ext cx="65812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39366" y="3801995"/>
            <a:ext cx="65812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623" y="78117"/>
            <a:ext cx="875043" cy="1032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1" y="108414"/>
            <a:ext cx="893913" cy="969760"/>
          </a:xfrm>
          <a:prstGeom prst="rect">
            <a:avLst/>
          </a:prstGeom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171" y="110991"/>
            <a:ext cx="892409" cy="967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535" y="142575"/>
            <a:ext cx="874529" cy="1030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031" y="6163454"/>
            <a:ext cx="944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018" y="6169237"/>
            <a:ext cx="48101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87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98844E-6 L -0.1599 0.528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3" y="264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54335E-6 L -0.31511 0.5190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64" y="259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77457E-6 L 0.30556 0.4867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78" y="243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98844E-6 L 0.1599 0.4864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6" y="243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86"/>
          <a:stretch/>
        </p:blipFill>
        <p:spPr bwMode="auto">
          <a:xfrm>
            <a:off x="1160653" y="3501009"/>
            <a:ext cx="5402263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4" name="Группа 23"/>
          <p:cNvGrpSpPr/>
          <p:nvPr/>
        </p:nvGrpSpPr>
        <p:grpSpPr>
          <a:xfrm>
            <a:off x="1329566" y="1318847"/>
            <a:ext cx="5396804" cy="1007173"/>
            <a:chOff x="1406672" y="1325990"/>
            <a:chExt cx="5396804" cy="1007173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 flipH="1">
              <a:off x="3592790" y="1484784"/>
              <a:ext cx="2851418" cy="36371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3635636" y="1812737"/>
              <a:ext cx="3167840" cy="52042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flipH="1" flipV="1">
              <a:off x="1611590" y="1325990"/>
              <a:ext cx="1981200" cy="5225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flipH="1" flipV="1">
              <a:off x="1406672" y="1686347"/>
              <a:ext cx="2228964" cy="64681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Прямоугольник 1"/>
          <p:cNvSpPr/>
          <p:nvPr/>
        </p:nvSpPr>
        <p:spPr>
          <a:xfrm>
            <a:off x="179512" y="6021288"/>
            <a:ext cx="5616624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зайчика до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будиночка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короткою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доріжкою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лисичку –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довгою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333" y="139978"/>
            <a:ext cx="1584176" cy="172482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671" y="2630225"/>
            <a:ext cx="1868494" cy="2035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0" name="Рисунок 31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9205" y="3068960"/>
            <a:ext cx="654094" cy="11579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9409" y="416041"/>
            <a:ext cx="1020157" cy="1396696"/>
          </a:xfrm>
          <a:prstGeom prst="rect">
            <a:avLst/>
          </a:prstGeom>
        </p:spPr>
      </p:pic>
      <p:pic>
        <p:nvPicPr>
          <p:cNvPr id="2050" name="Picture 2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828" y="6178552"/>
            <a:ext cx="48736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414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69 0.02685 C 0.09514 0.02245 0.10955 0.02824 0.12292 0.03403 C 0.12448 0.03449 0.12622 0.03472 0.12795 0.03519 C 0.12969 0.03588 0.13143 0.03611 0.13299 0.03681 C 0.14723 0.04306 0.16285 0.04699 0.17795 0.05139 C 0.18351 0.05324 0.18872 0.05694 0.19462 0.05856 C 0.20591 0.06829 0.2316 0.06551 0.24462 0.06597 C 0.25643 0.06829 0.26823 0.06968 0.27969 0.07315 C 0.28959 0.07986 0.29948 0.08218 0.31129 0.08542 C 0.32292 0.08426 0.33473 0.08426 0.34636 0.08356 C 0.35382 0.08287 0.3599 0.07731 0.36632 0.07593 C 0.3724 0.07523 0.37865 0.07523 0.38473 0.07454 C 0.41945 0.06829 0.40191 0.07176 0.47136 0.07037 C 0.47848 0.06829 0.48438 0.06412 0.49132 0.06134 C 0.50191 0.05764 0.51702 0.05833 0.52795 0.05718 C 0.53525 0.05648 0.54966 0.0544 0.54966 0.05486 C 0.56511 0.05 0.54827 0.0544 0.58473 0.05139 C 0.5908 0.05116 0.59688 0.04931 0.60295 0.04861 C 0.60625 0.04769 0.61302 0.0456 0.61302 0.04583 " pathEditMode="relative" rAng="0" ptsTypes="ffffffffffffffffff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67" y="270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2 -0.04189 L 0.61788 -0.0423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99" y="-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59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Osnova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User</cp:lastModifiedBy>
  <cp:revision>94</cp:revision>
  <dcterms:created xsi:type="dcterms:W3CDTF">2015-04-14T09:30:29Z</dcterms:created>
  <dcterms:modified xsi:type="dcterms:W3CDTF">2023-10-04T06:21:42Z</dcterms:modified>
</cp:coreProperties>
</file>