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75" r:id="rId3"/>
    <p:sldId id="276" r:id="rId4"/>
    <p:sldId id="277" r:id="rId5"/>
    <p:sldId id="279" r:id="rId6"/>
    <p:sldId id="278" r:id="rId7"/>
    <p:sldId id="28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microsoft.com/office/2007/relationships/hdphoto" Target="../media/hdphoto2.wd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3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microsoft.com/office/2007/relationships/hdphoto" Target="../media/hdphoto5.wdp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37.png"/><Relationship Id="rId18" Type="http://schemas.openxmlformats.org/officeDocument/2006/relationships/image" Target="../media/image40.tiff"/><Relationship Id="rId3" Type="http://schemas.openxmlformats.org/officeDocument/2006/relationships/image" Target="../media/image30.tiff"/><Relationship Id="rId21" Type="http://schemas.openxmlformats.org/officeDocument/2006/relationships/image" Target="../media/image42.tiff"/><Relationship Id="rId7" Type="http://schemas.openxmlformats.org/officeDocument/2006/relationships/image" Target="../media/image33.png"/><Relationship Id="rId12" Type="http://schemas.openxmlformats.org/officeDocument/2006/relationships/image" Target="../media/image36.tiff"/><Relationship Id="rId17" Type="http://schemas.microsoft.com/office/2007/relationships/hdphoto" Target="../media/hdphoto11.wdp"/><Relationship Id="rId25" Type="http://schemas.openxmlformats.org/officeDocument/2006/relationships/image" Target="../media/image45.png"/><Relationship Id="rId2" Type="http://schemas.openxmlformats.org/officeDocument/2006/relationships/audio" Target="../media/audio1.wav"/><Relationship Id="rId16" Type="http://schemas.openxmlformats.org/officeDocument/2006/relationships/image" Target="../media/image39.png"/><Relationship Id="rId20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tiff"/><Relationship Id="rId11" Type="http://schemas.microsoft.com/office/2007/relationships/hdphoto" Target="../media/hdphoto9.wdp"/><Relationship Id="rId24" Type="http://schemas.openxmlformats.org/officeDocument/2006/relationships/image" Target="../media/image44.png"/><Relationship Id="rId5" Type="http://schemas.microsoft.com/office/2007/relationships/hdphoto" Target="../media/hdphoto7.wdp"/><Relationship Id="rId15" Type="http://schemas.openxmlformats.org/officeDocument/2006/relationships/image" Target="../media/image38.tiff"/><Relationship Id="rId23" Type="http://schemas.microsoft.com/office/2007/relationships/hdphoto" Target="../media/hdphoto13.wdp"/><Relationship Id="rId10" Type="http://schemas.openxmlformats.org/officeDocument/2006/relationships/image" Target="../media/image35.png"/><Relationship Id="rId19" Type="http://schemas.openxmlformats.org/officeDocument/2006/relationships/image" Target="../media/image41.png"/><Relationship Id="rId4" Type="http://schemas.openxmlformats.org/officeDocument/2006/relationships/image" Target="../media/image31.png"/><Relationship Id="rId9" Type="http://schemas.openxmlformats.org/officeDocument/2006/relationships/image" Target="../media/image34.tiff"/><Relationship Id="rId14" Type="http://schemas.microsoft.com/office/2007/relationships/hdphoto" Target="../media/hdphoto10.wdp"/><Relationship Id="rId22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2"/>
            <a:ext cx="9144000" cy="631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95397" y="2414503"/>
            <a:ext cx="4536504" cy="28083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адка 1"/>
          <p:cNvSpPr/>
          <p:nvPr/>
        </p:nvSpPr>
        <p:spPr>
          <a:xfrm>
            <a:off x="417901" y="2852935"/>
            <a:ext cx="409149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 без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сторін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і без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кутів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Як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звуся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відгадай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І на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малюнках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дітлахів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сонечку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впізнай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круг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74" b="98957" l="942" r="99435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148" y="980728"/>
            <a:ext cx="2904835" cy="314553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3009" y="6309320"/>
            <a:ext cx="2804815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загадки.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467" y="6268869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509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30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067944" y="2780928"/>
            <a:ext cx="4688702" cy="28216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адка 2"/>
          <p:cNvSpPr/>
          <p:nvPr/>
        </p:nvSpPr>
        <p:spPr>
          <a:xfrm>
            <a:off x="4184646" y="292494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 мене ось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такі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кути,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Вони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схожі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як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брати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чотири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сторони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Однієї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довжини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Отже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треба нам,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малята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Усе знати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про...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квадрат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86" y="1027708"/>
            <a:ext cx="3495442" cy="27851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3009" y="6309320"/>
            <a:ext cx="2876823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Відгадайте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загадки.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868" y="6228418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05" y="6215718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1747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9961" b="89844" l="1957" r="99822">
                        <a14:backgroundMark x1="13078" y1="76074" x2="13078" y2="76074"/>
                        <a14:backgroundMark x1="70996" y1="83105" x2="70996" y2="83105"/>
                        <a14:backgroundMark x1="30071" y1="83691" x2="30071" y2="83691"/>
                        <a14:backgroundMark x1="81228" y1="78027" x2="81228" y2="78027"/>
                        <a14:backgroundMark x1="57325" y1="86294" x2="57325" y2="8629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805" b="13658"/>
          <a:stretch/>
        </p:blipFill>
        <p:spPr>
          <a:xfrm>
            <a:off x="797816" y="4020457"/>
            <a:ext cx="3260892" cy="18578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10000" b="90000" l="4750" r="9375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335" t="40198" r="8995" b="18870"/>
          <a:stretch/>
        </p:blipFill>
        <p:spPr>
          <a:xfrm>
            <a:off x="4856696" y="4252684"/>
            <a:ext cx="4324711" cy="1840612"/>
          </a:xfrm>
          <a:prstGeom prst="rect">
            <a:avLst/>
          </a:prstGeom>
          <a:scene3d>
            <a:camera prst="orthographicFront">
              <a:rot lat="0" lon="1800000" rev="0"/>
            </a:camera>
            <a:lightRig rig="threePt" dir="t"/>
          </a:scene3d>
        </p:spPr>
      </p:pic>
      <p:pic>
        <p:nvPicPr>
          <p:cNvPr id="2" name="печенье к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2" y="188660"/>
            <a:ext cx="1293246" cy="1301926"/>
          </a:xfrm>
          <a:prstGeom prst="rect">
            <a:avLst/>
          </a:prstGeom>
        </p:spPr>
      </p:pic>
      <p:pic>
        <p:nvPicPr>
          <p:cNvPr id="1036" name="печенье кр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953" y="249052"/>
            <a:ext cx="1175939" cy="1266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706" y="249052"/>
            <a:ext cx="1198598" cy="1205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085" y="211470"/>
            <a:ext cx="1296144" cy="130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893" y="1490586"/>
            <a:ext cx="1267322" cy="127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73318"/>
            <a:ext cx="1365981" cy="137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640" y="105780"/>
            <a:ext cx="1311167" cy="140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801" y="249052"/>
            <a:ext cx="1231916" cy="132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316" y="1573318"/>
            <a:ext cx="1296144" cy="139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453" y="1573318"/>
            <a:ext cx="1276243" cy="137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3464" y="5985225"/>
            <a:ext cx="4771397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Розкладіть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печиво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формою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тарілки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06" y="6307470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669" y="6307470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4378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13873E-6 L 0.68334 0.63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67" y="319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6.35838E-7 L 0.10486 0.606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3" y="303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4104E-6 L 0.46701 0.4517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51" y="225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8.67052E-7 L 0.3335 0.5835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7" y="291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4509E-6 L 0.07483 0.3905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3" y="19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69942E-6 L -0.40521 0.6018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60" y="300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9.24855E-7 L -0.0474 0.5283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264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23699E-6 L -0.5948 0.5239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40" y="261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65896E-6 L -0.18958 0.4115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79" y="205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16185E-6 L -0.4835 0.3891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84" y="194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661" y="3189466"/>
            <a:ext cx="2755900" cy="22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223" y="3403509"/>
            <a:ext cx="2456929" cy="200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1" y="3356048"/>
            <a:ext cx="2803533" cy="228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12" y="450199"/>
            <a:ext cx="2640149" cy="243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44" y="1183445"/>
            <a:ext cx="2331457" cy="14522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724" y="3575529"/>
            <a:ext cx="1869926" cy="157467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5498" y="5974015"/>
            <a:ext cx="5016567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малюнки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зображено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предметів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4525" y="395990"/>
            <a:ext cx="2581202" cy="23782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464679" y="666973"/>
            <a:ext cx="2731280" cy="2219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693" y="6188189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198" y="6188189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367" y="580546"/>
            <a:ext cx="2341067" cy="220694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707" y="3598446"/>
            <a:ext cx="2261812" cy="16155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28" y="3717032"/>
            <a:ext cx="2488879" cy="15067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38" y="555520"/>
            <a:ext cx="1926503" cy="20484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6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italik\Desktop\0165736_PE320744_S5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89800" l="1550" r="10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621" b="32759"/>
          <a:stretch/>
        </p:blipFill>
        <p:spPr bwMode="auto">
          <a:xfrm>
            <a:off x="624555" y="2924944"/>
            <a:ext cx="8208912" cy="12048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Vitalik\Desktop\0165736_PE320744_S5.JP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10000" b="89800" l="1550" r="10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1710" b="34145"/>
          <a:stretch/>
        </p:blipFill>
        <p:spPr bwMode="auto">
          <a:xfrm>
            <a:off x="1894083" y="4509120"/>
            <a:ext cx="5554703" cy="10081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636" y="1339075"/>
            <a:ext cx="1296144" cy="95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089" y="274007"/>
            <a:ext cx="1298575" cy="95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436" y="1382980"/>
            <a:ext cx="1298575" cy="95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894" y="267441"/>
            <a:ext cx="1298575" cy="95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88" y="224014"/>
            <a:ext cx="1298575" cy="95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55" y="348795"/>
            <a:ext cx="865311" cy="63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495" y="1508786"/>
            <a:ext cx="865187" cy="63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586" y="444575"/>
            <a:ext cx="865187" cy="63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188" y="348888"/>
            <a:ext cx="865187" cy="63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963" y="1404323"/>
            <a:ext cx="865187" cy="63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011" y="6021288"/>
            <a:ext cx="4572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чашки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розміром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полиці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982" y="6134725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574" y="6134725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560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32948E-6 L 0.00104 0.129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64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68208E-6 L 0.06163 0.292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3" y="146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6.93642E-7 L 0.02605 0.2966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148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4509E-6 L -0.09774 0.123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6" y="61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16185E-6 L -0.07361 0.3061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1" y="15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7341E-7 L 0.20347 0.5491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74" y="274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16185E-6 L 0.0283 0.406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20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38728E-6 L -0.13733 0.5597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27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65896E-6 L 0.05139 0.5456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9" y="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4624E-6 L -0.10503 0.4013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0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355" y="5157192"/>
            <a:ext cx="1804416" cy="11308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88" y="408126"/>
            <a:ext cx="1740277" cy="11923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2" y="3456131"/>
            <a:ext cx="1804416" cy="11308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0" b="96714" l="643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3" y="358496"/>
            <a:ext cx="1759284" cy="120535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87" y="3380723"/>
            <a:ext cx="1804416" cy="113080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880" y="1740638"/>
            <a:ext cx="1862048" cy="127576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124" y="3191755"/>
            <a:ext cx="1944216" cy="121841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58" y="1875228"/>
            <a:ext cx="1921538" cy="131652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79" y="4733297"/>
            <a:ext cx="1944216" cy="121841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501" y="256265"/>
            <a:ext cx="1908497" cy="130759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173" y="4864907"/>
            <a:ext cx="1912811" cy="119873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58497"/>
            <a:ext cx="1812712" cy="124196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573016"/>
            <a:ext cx="1851446" cy="1160281"/>
          </a:xfrm>
          <a:prstGeom prst="rect">
            <a:avLst/>
          </a:prstGeom>
        </p:spPr>
      </p:pic>
      <p:pic>
        <p:nvPicPr>
          <p:cNvPr id="3072" name="Рисунок 3071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="" xmlns:a14="http://schemas.microsoft.com/office/drawing/2010/main">
                  <a14:imgLayer r:embed="rId23">
                    <a14:imgEffect>
                      <a14:backgroundRemoval t="0" b="98122" l="643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8" y="1740638"/>
            <a:ext cx="1896450" cy="1299337"/>
          </a:xfrm>
          <a:prstGeom prst="rect">
            <a:avLst/>
          </a:prstGeom>
        </p:spPr>
      </p:pic>
      <p:sp>
        <p:nvSpPr>
          <p:cNvPr id="3073" name="Прямоугольник 3072"/>
          <p:cNvSpPr/>
          <p:nvPr/>
        </p:nvSpPr>
        <p:spPr>
          <a:xfrm>
            <a:off x="21725" y="6073646"/>
            <a:ext cx="3779912" cy="70788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чашки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блюдця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кольору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869" y="6287820"/>
            <a:ext cx="944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286714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767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0.00295 0.4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206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9618 0.598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9" y="29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6 L -0.06198 0.65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8" y="328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04046E-6 L 0.00312 0.6293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31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43385 0.2111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84" y="1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44444E-6 L 0.37292 0.1516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46" y="75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7.40741E-7 L -0.44983 0.1849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9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07" y="4365104"/>
            <a:ext cx="8523287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Блок-схема: процесс 4"/>
          <p:cNvSpPr/>
          <p:nvPr/>
        </p:nvSpPr>
        <p:spPr>
          <a:xfrm>
            <a:off x="408707" y="2636912"/>
            <a:ext cx="8496944" cy="1512168"/>
          </a:xfrm>
          <a:prstGeom prst="flowChartProces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узел 1"/>
          <p:cNvSpPr/>
          <p:nvPr/>
        </p:nvSpPr>
        <p:spPr>
          <a:xfrm>
            <a:off x="2735018" y="659405"/>
            <a:ext cx="1476942" cy="135831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Блок-схема: процесс 2"/>
          <p:cNvSpPr/>
          <p:nvPr/>
        </p:nvSpPr>
        <p:spPr>
          <a:xfrm>
            <a:off x="7525803" y="713882"/>
            <a:ext cx="1368152" cy="1224136"/>
          </a:xfrm>
          <a:prstGeom prst="flowChartProcess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713882"/>
            <a:ext cx="1390650" cy="124936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</p:pic>
      <p:sp>
        <p:nvSpPr>
          <p:cNvPr id="4" name="Блок-схема: узел 3"/>
          <p:cNvSpPr/>
          <p:nvPr/>
        </p:nvSpPr>
        <p:spPr>
          <a:xfrm>
            <a:off x="539552" y="659404"/>
            <a:ext cx="1496409" cy="1358319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8350" y="6093296"/>
            <a:ext cx="4572000" cy="70788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Розкладіть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геометричні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фігури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доріжки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кольору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1" name="Picture 3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288" y="6296350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7900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2948E-6 L 0.16528 0.55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27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2948E-6 L -0.0743 0.294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5" y="147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948E-6 L 0.07361 0.5456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1" y="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6296E-6 L -0.15121 0.3067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9" y="15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95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111</cp:revision>
  <dcterms:created xsi:type="dcterms:W3CDTF">2015-04-14T09:30:29Z</dcterms:created>
  <dcterms:modified xsi:type="dcterms:W3CDTF">2015-06-24T18:42:33Z</dcterms:modified>
</cp:coreProperties>
</file>