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1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32440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517232"/>
            <a:ext cx="8208912" cy="115416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що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зображено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на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малюнках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. Слова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бувають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довгі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короткі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Довгі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слова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розташуйте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над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довгою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синьою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смужкою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, а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короткі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— над короткою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червоною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+mj-lt"/>
              </a:rPr>
              <a:t>смужкою</a:t>
            </a:r>
            <a:r>
              <a:rPr lang="ru-RU" sz="23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3080" name="Picture 8" descr="D:\ЯРМАК\ДНЗ\1\Untiхъtled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/>
        </p:blipFill>
        <p:spPr bwMode="auto">
          <a:xfrm>
            <a:off x="1547664" y="1196752"/>
            <a:ext cx="6345330" cy="23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D:\ЯРМАК\ДНЗ\1\Untiхъtled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60" r="14841" b="50000"/>
          <a:stretch/>
        </p:blipFill>
        <p:spPr bwMode="auto">
          <a:xfrm>
            <a:off x="2627783" y="2628355"/>
            <a:ext cx="4200531" cy="23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ЯРМАК\ДНЗ\1\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65" r="7125"/>
          <a:stretch/>
        </p:blipFill>
        <p:spPr bwMode="auto">
          <a:xfrm>
            <a:off x="2843808" y="4345004"/>
            <a:ext cx="2147874" cy="102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мяч" descr="D:\ЯРМАК\ДНЗ\ДНЗ 6 рик довкілля\7\мяч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313801"/>
            <a:ext cx="979544" cy="97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ЯРМАК\ДНЗ\1\дом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143"/>
          <a:stretch/>
        </p:blipFill>
        <p:spPr bwMode="auto">
          <a:xfrm>
            <a:off x="35496" y="4104181"/>
            <a:ext cx="1589140" cy="126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ЯРМАК\ДНЗ\1\бант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49" r="18926"/>
          <a:stretch/>
        </p:blipFill>
        <p:spPr bwMode="auto">
          <a:xfrm>
            <a:off x="4336778" y="3407231"/>
            <a:ext cx="1023845" cy="91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ЯРМАК\ДНЗ\1\барабан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454" r="32365"/>
          <a:stretch/>
        </p:blipFill>
        <p:spPr bwMode="auto">
          <a:xfrm>
            <a:off x="1695045" y="4313801"/>
            <a:ext cx="1076755" cy="10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ЯРМАК\ДНЗ\1\машинка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158" r="33077"/>
          <a:stretch/>
        </p:blipFill>
        <p:spPr bwMode="auto">
          <a:xfrm>
            <a:off x="5076056" y="4415089"/>
            <a:ext cx="1355553" cy="88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ЯРМАК\ДНЗ\1\цветок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078" r="24291"/>
          <a:stretch/>
        </p:blipFill>
        <p:spPr bwMode="auto">
          <a:xfrm>
            <a:off x="6516216" y="4140633"/>
            <a:ext cx="1214358" cy="121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153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29132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-195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0.22431 -0.5946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-297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066 -0.241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-121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1724 -0.5969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8" y="-298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0125 -0.596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-298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01233 -0.5914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-295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-0.24254 -0.378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877272"/>
            <a:ext cx="698477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Розташуйте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іграшки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 короткими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назвами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на </a:t>
            </a:r>
            <a:r>
              <a:rPr lang="ru-RU" sz="2400" b="1" dirty="0" err="1" smtClean="0">
                <a:solidFill>
                  <a:schemeClr val="bg1"/>
                </a:solidFill>
                <a:latin typeface="+mj-lt"/>
              </a:rPr>
              <a:t>червоній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+mj-lt"/>
              </a:rPr>
              <a:t>полиці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а </a:t>
            </a:r>
            <a:r>
              <a:rPr lang="ru-RU" sz="2400" b="1" dirty="0" err="1" smtClean="0">
                <a:solidFill>
                  <a:schemeClr val="bg1"/>
                </a:solidFill>
                <a:latin typeface="+mj-lt"/>
              </a:rPr>
              <a:t>з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довгими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— на </a:t>
            </a:r>
            <a:r>
              <a:rPr lang="ru-RU" sz="2400" b="1" dirty="0" err="1" smtClean="0">
                <a:solidFill>
                  <a:schemeClr val="bg1"/>
                </a:solidFill>
                <a:latin typeface="+mj-lt"/>
              </a:rPr>
              <a:t>синій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.</a:t>
            </a:r>
            <a:endParaRPr lang="ru-RU" sz="2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2" descr="D:\ЯРМАК\ДНЗ\1 картинки\7_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6262"/>
          <a:stretch/>
        </p:blipFill>
        <p:spPr bwMode="auto">
          <a:xfrm>
            <a:off x="107504" y="328278"/>
            <a:ext cx="4367352" cy="14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ЯРМАК\ДНЗ\1\Рисунок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0451" y="328278"/>
            <a:ext cx="4364037" cy="14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мяч" descr="D:\ЯРМАК\ДНЗ\ДНЗ 6 рик довкілля\7\мяч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196" y="4494816"/>
            <a:ext cx="950408" cy="9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лев" descr="D:\ЯРМАК\ДНЗ\1\Untitled-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0471" y="4149080"/>
            <a:ext cx="111082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кот" descr="D:\ЯРМАК\ДНЗ\1\Котенок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79" t="14646" r="13423"/>
          <a:stretch/>
        </p:blipFill>
        <p:spPr bwMode="auto">
          <a:xfrm>
            <a:off x="3059832" y="2564904"/>
            <a:ext cx="111932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конь" descr="D:\ЯРМАК\ДНЗ\1\20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4321253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кукла" descr="D:\ЯРМАК\ДНЗ\1\232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9" y="2457016"/>
            <a:ext cx="1032222" cy="128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пирамида" descr="D:\ЯРМАК\ДНЗ\1\Pic43_0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8569" y="2298142"/>
            <a:ext cx="839615" cy="134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ЯРМАК\ДНЗ\1\Pic10_0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708" y="2611330"/>
            <a:ext cx="1586020" cy="96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ЯРМАК\ДНЗ\1\Untitliod-1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" t="36870" r="8491"/>
          <a:stretch/>
        </p:blipFill>
        <p:spPr bwMode="auto">
          <a:xfrm>
            <a:off x="2676950" y="4612073"/>
            <a:ext cx="1797906" cy="83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334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16719 -0.3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1" y="-15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75208 -0.5550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04" y="-277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0.15503 -0.5460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17361 -0.5710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1" y="-285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33194 -0.2798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97" y="-140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-0.42656 -0.2877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37" y="-14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-0.19809 -0.5585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13" y="-2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07407E-6 L -0.05504 -0.2868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-143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72528" y="624016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6165304"/>
            <a:ext cx="5400600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Утворіть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від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коротких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слів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довгі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7" name="мяч" descr="D:\ЯРМАК\ДНЗ\ДНЗ 6 рик довкілля\7\мяч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5927" y="332656"/>
            <a:ext cx="1422137" cy="142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ЯРМАК\ДНЗ\1\22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7806" y="260648"/>
            <a:ext cx="1592066" cy="205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ЯРМАК\ДНЗ\1\1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4664"/>
            <a:ext cx="337615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ЯРМАК\ДНЗ\1\24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00" y="3284984"/>
            <a:ext cx="3174155" cy="232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ЯРМАК\ДНЗ\1\18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1430" y="4254146"/>
            <a:ext cx="1632756" cy="155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ЯРМАК\Рисунки работа\Рисунки\гри 2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63" r="3747"/>
          <a:stretch/>
        </p:blipFill>
        <p:spPr bwMode="auto">
          <a:xfrm>
            <a:off x="6588224" y="3636298"/>
            <a:ext cx="1734271" cy="231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ЯРМАК\Рисунки работа\Рисунки\ключ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00" y="1368698"/>
            <a:ext cx="1419785" cy="206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ЯРМАК\ДНЗ\1\landofart.ru-vodoprovodnyiy-kra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5927" y="2210192"/>
            <a:ext cx="1583450" cy="188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164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463282" y="624016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rgbClr val="8064A2">
                  <a:lumMod val="20000"/>
                  <a:lumOff val="80000"/>
                </a:srgbClr>
              </a:gs>
              <a:gs pos="39999">
                <a:srgbClr val="8064A2">
                  <a:lumMod val="40000"/>
                  <a:lumOff val="60000"/>
                </a:srgbClr>
              </a:gs>
              <a:gs pos="70000">
                <a:srgbClr val="8064A2">
                  <a:lumMod val="60000"/>
                  <a:lumOff val="40000"/>
                </a:srgbClr>
              </a:gs>
              <a:gs pos="100000">
                <a:srgbClr val="8064A2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8034654" y="624016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877272"/>
            <a:ext cx="7344816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предмети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чітко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промовляючи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всі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звуки.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Оберіть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предмети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, у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яких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короткі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+mj-lt"/>
              </a:rPr>
              <a:t>назви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7" name="Picture 6" descr="D:\ЯРМАК\ДНЗ\1\18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1490" y="404664"/>
            <a:ext cx="1300550" cy="123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лев" descr="D:\ЯРМАК\ДНЗ\1\247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843" y="188640"/>
            <a:ext cx="2477957" cy="181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ЯРМАК\ДНЗ\1\239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5484" y="429542"/>
            <a:ext cx="1554198" cy="148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кит" descr="D:\ЯРМАК\ДНЗ\1\кит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09" r="6364"/>
          <a:stretch/>
        </p:blipFill>
        <p:spPr bwMode="auto">
          <a:xfrm>
            <a:off x="2125576" y="2406974"/>
            <a:ext cx="2014376" cy="174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жук" descr="D:\ЯРМАК\ДНЗ\1\жук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776" r="19000"/>
          <a:stretch/>
        </p:blipFill>
        <p:spPr bwMode="auto">
          <a:xfrm>
            <a:off x="4499992" y="4293096"/>
            <a:ext cx="1208494" cy="147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ЯРМАК\ДНЗ\1\пирамидка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873" r="23075"/>
          <a:stretch/>
        </p:blipFill>
        <p:spPr bwMode="auto">
          <a:xfrm>
            <a:off x="5273096" y="2418807"/>
            <a:ext cx="1243120" cy="165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мяч" descr="D:\ЯРМАК\ДНЗ\1\мяч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91" r="18752"/>
          <a:stretch/>
        </p:blipFill>
        <p:spPr bwMode="auto">
          <a:xfrm>
            <a:off x="7633771" y="620687"/>
            <a:ext cx="1135694" cy="113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ЯРМАК\ДНЗ\1\солнце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558" r="17358"/>
          <a:stretch/>
        </p:blipFill>
        <p:spPr bwMode="auto">
          <a:xfrm>
            <a:off x="7111993" y="2280028"/>
            <a:ext cx="1708479" cy="172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:\ЯРМАК\ДНЗ\ДНЗ наташа 5 рик мовл. розв. 2\35\бабочка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2841" y="4139984"/>
            <a:ext cx="1797202" cy="152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мак" descr="D:\ЯРМАК\ДНЗ\34\Unhjtitled-1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227"/>
          <a:stretch/>
        </p:blipFill>
        <p:spPr bwMode="auto">
          <a:xfrm>
            <a:off x="251520" y="3881812"/>
            <a:ext cx="1464777" cy="177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85830" y="116632"/>
            <a:ext cx="2874002" cy="208273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02884" y="190598"/>
            <a:ext cx="1573172" cy="151021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52320" y="476672"/>
            <a:ext cx="1440160" cy="137599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988373" y="2352036"/>
            <a:ext cx="2439611" cy="1869052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7504" y="3789040"/>
            <a:ext cx="1736853" cy="193871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4221089"/>
            <a:ext cx="1419016" cy="1590988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33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1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1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1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1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1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1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1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Тема6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Я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Тема64</Template>
  <TotalTime>248</TotalTime>
  <Words>67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Тема64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Home</cp:lastModifiedBy>
  <cp:revision>15</cp:revision>
  <dcterms:modified xsi:type="dcterms:W3CDTF">2015-07-12T12:46:22Z</dcterms:modified>
</cp:coreProperties>
</file>