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A86FA009-8012-4590-B910-70623C9967C6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5346"/>
    <a:srgbClr val="35493D"/>
    <a:srgbClr val="0349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737F4-CD1E-4905-8374-2C9996C4EF5F}" type="datetimeFigureOut">
              <a:rPr lang="uk-UA" smtClean="0"/>
              <a:t>05.01.2024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1793B-04B8-47F1-B6C4-1B8C828431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323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73B2F-98E3-673E-8CE6-DB9DEB47C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8254" y="1496291"/>
            <a:ext cx="7158181" cy="2355417"/>
          </a:xfrm>
        </p:spPr>
        <p:txBody>
          <a:bodyPr anchor="b">
            <a:normAutofit/>
          </a:bodyPr>
          <a:lstStyle>
            <a:lvl1pPr algn="ctr">
              <a:defRPr sz="6600" b="1">
                <a:solidFill>
                  <a:srgbClr val="03493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BF3694-8450-048D-BF61-CB1BC0A0D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8254" y="3934545"/>
            <a:ext cx="7158181" cy="129323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03493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A12F8E-F45E-836C-CE63-0CDF2D012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01/05/2024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88CABB-A277-CE70-F72C-6AC3A8FD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4ED533-A93B-875E-376D-50738F91D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06272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004B07-6A97-146D-F62C-50C9B8129F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50DB7-1547-8C93-F27E-6CCCEBFA1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655" y="284738"/>
            <a:ext cx="8231909" cy="554183"/>
          </a:xfrm>
        </p:spPr>
        <p:txBody>
          <a:bodyPr/>
          <a:lstStyle>
            <a:lvl1pPr>
              <a:defRPr>
                <a:solidFill>
                  <a:srgbClr val="35493D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817E5B-F699-195F-C766-0B25CE25D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0240F5-95DF-A6FE-6F2E-0C99185D6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01/05/2024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6F036F-D60C-EFAD-AF68-D911A566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1DDE49-91BE-7936-7C70-C340772C2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15179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B5196-BA99-84AA-AFAF-0593D7074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8F47B5-2753-36C4-FB40-7B9C45634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A8EFA6-E26A-7016-DFAA-CFB6740E0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01/05/2024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EEEB67-B716-2016-D853-0B6941F72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281690-5549-9E19-7DB9-77F5413A7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86983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7ED4F-88A7-65DB-C7D5-1A8B6451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99B8A1-F672-5D6A-0304-D03B7FFDD1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985E09-1899-4AAC-C236-CAAFB06E2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06BE99-D6C3-9AA2-E184-998D2D80E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01/05/2024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23B3A5-064B-F6FE-58AE-A7A5C420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846CDF-2116-D0BC-794A-CF30D1A7B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3881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DB0EF-DD65-2FE7-8208-CDF744AE9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DBB750-EA6B-63CA-94E3-8A4CBF372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C6FB38-DB39-455E-6A30-8722E76A1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E26F54-30BF-B384-4979-86F8B491C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E43134-A9BC-543F-4A5C-80D1C476A7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785F6B-27BD-097D-CEF5-2F292153D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01/05/2024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EB10648-828C-EE21-9E04-72C5942F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8D5260-FC6A-2BDF-3FC6-25F4BF9F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34495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BFF11-40F9-79E8-69E9-9B463DD16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ECF519C-CA9D-36ED-6D11-3CC9FE8C8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01/05/2024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FD1EC33-517F-BF18-DA23-DA37F9863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743DE89-6824-5F2D-A1A0-2563A8A74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22723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6D7C9AE-778E-E975-56E2-8D530F597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01/05/2024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08E460F-562E-3D0B-823F-0C81B17B1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F63679-4558-4034-0F54-3875C59A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10204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F88BF-B977-D2DA-2CB5-74C2CE61C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235438-7414-B481-C3FD-FF777E192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71748C-6BBB-4D64-0794-58D495E99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4B8577-CF23-04CB-1CA0-3D99C9DF2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01/05/2024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408B60-36B0-AC5D-8A82-BEDF8EA6E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7A4B4F-6494-3818-F64A-48BFD799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9853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2FF73-7D29-1CCC-578F-DAD17BDF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3B45066-C962-DDAA-C569-C957736E5E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FA5A70-AA37-1864-D6A4-AA7C2C3E4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C52F74-F582-DDB9-29E5-1F0D2CEA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01/05/2024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6F05B8-4051-A8BD-6E0B-207373B99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09AF7F-E9EC-4B3A-6E92-0508469DF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71092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0E5853-4FF0-3998-28A9-873D4CB7C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34FC3C-F823-288D-16A0-3D58DDC8F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5DF504-BDD5-6DBD-65E2-AA6DC480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01/05/2024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8424E0-ECD6-B03C-8D91-22E0F7420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B7C398-E4DF-1D39-6E86-B079AB9C9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3681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4FD2C7F-8226-F9FD-CCBD-3435E4FD1E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11E1C5-F637-EB3E-4A5D-702251294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A74249-EA57-60AB-5BC4-BE9E5B413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E43B-D794-4244-8B2D-E74E1B6F7A90}" type="datetimeFigureOut">
              <a:rPr lang="ru-UA" smtClean="0"/>
              <a:t>01/05/2024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F08A20-FC44-E90A-7A8F-E533ACE6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9CBC54-3D11-347D-8E41-C84311345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2693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06A07B-1289-8F5D-1917-325C09E1D53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DB7236-28C6-6C6E-F0E1-F17135E46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D5B222-C7B2-9D62-FC3A-29D856180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7B4EEE-774F-BF38-2016-3AD2740DC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5E43B-D794-4244-8B2D-E74E1B6F7A90}" type="datetimeFigureOut">
              <a:rPr lang="ru-UA" smtClean="0"/>
              <a:t>01/05/2024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B98CDC-89A9-DA50-059F-B7FB8DE9E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CCD087-3441-253E-2437-B9F082A9C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03439-9F01-4C10-B784-D40082671FCD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9690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CE27F-2973-4047-1B66-7D6C85768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7088" y="809389"/>
            <a:ext cx="8112851" cy="2886869"/>
          </a:xfrm>
        </p:spPr>
        <p:txBody>
          <a:bodyPr>
            <a:normAutofit fontScale="90000"/>
          </a:bodyPr>
          <a:lstStyle/>
          <a:p>
            <a:r>
              <a:rPr lang="uk-UA" sz="7200" dirty="0"/>
              <a:t>ДИТЯЧА ІСТЕРИКА – ПРИЙНЯТИ НЕ МОЖНА ПОДОЛАТИ» </a:t>
            </a:r>
            <a:endParaRPr lang="ru-UA" sz="7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1E401E-D19F-F8E6-6842-37D17223C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9157" y="5312833"/>
            <a:ext cx="4642843" cy="735778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Практичний психолог</a:t>
            </a:r>
          </a:p>
          <a:p>
            <a:r>
              <a:rPr lang="uk-UA" dirty="0"/>
              <a:t>Марія ШЕВЕРГІНА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12716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276C8C8-1B66-6D07-C64A-8F68593B1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Дитячі істерики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притаманні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малечі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віком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1,5-4 роки.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Коли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трапляється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людному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батьки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відчувають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неабиякий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стрес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Часто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осуд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сторонніх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змушують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Але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Як же правильно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таких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 Давайте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розберемося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29C4463-91FB-0C0C-ADCD-C57359E20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9333" y1="12000" x2="4444" y2="28444"/>
                        <a14:backgroundMark x1="4444" y1="28444" x2="9778" y2="86667"/>
                        <a14:backgroundMark x1="9778" y1="86667" x2="26222" y2="99556"/>
                        <a14:backgroundMark x1="26222" y1="99556" x2="72889" y2="96889"/>
                        <a14:backgroundMark x1="72889" y1="96889" x2="88444" y2="98667"/>
                        <a14:backgroundMark x1="88444" y1="98667" x2="97333" y2="81333"/>
                        <a14:backgroundMark x1="97333" y1="81333" x2="93778" y2="33778"/>
                        <a14:backgroundMark x1="93778" y1="33778" x2="87556" y2="17333"/>
                        <a14:backgroundMark x1="87556" y1="17333" x2="69333" y2="7111"/>
                        <a14:backgroundMark x1="69333" y1="7111" x2="20889" y2="5333"/>
                        <a14:backgroundMark x1="20889" y1="5333" x2="8889" y2="12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009" y="1825625"/>
            <a:ext cx="3656266" cy="365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595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276C8C8-1B66-6D07-C64A-8F68593B1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99760" cy="4351338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Мотиви вередувань можуть відрізнятися через особливості розвитку.  Загалом, дитячі сплески емоційності вказують на те, що малеча не може пояснити свої емоції та переживання за допомогою вербальної комунікації.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64E577-82E9-4408-161F-76ABDE120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535" y="2843785"/>
            <a:ext cx="4333777" cy="294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2262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33FB16-812D-6333-5DDA-EC81BE6AC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83" y="3903091"/>
            <a:ext cx="4159049" cy="2773807"/>
          </a:xfrm>
          <a:prstGeom prst="rect">
            <a:avLst/>
          </a:prstGeom>
        </p:spPr>
      </p:pic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276C8C8-1B66-6D07-C64A-8F68593B1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913" y="1298749"/>
            <a:ext cx="7309104" cy="4260501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одного року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плаче тому,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задовольняються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голод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малеча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вередувати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публіці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1,5-2 роки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свою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також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чином, тому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вдаватися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істерики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привернути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8397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FC8617-A474-6B27-1949-3449D52DD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071" y="3429000"/>
            <a:ext cx="4461319" cy="2968805"/>
          </a:xfrm>
          <a:prstGeom prst="rect">
            <a:avLst/>
          </a:prstGeom>
        </p:spPr>
      </p:pic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276C8C8-1B66-6D07-C64A-8F68593B1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168" y="1106725"/>
            <a:ext cx="9125807" cy="4260501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3 роки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істерики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кризовий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потреб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приєднуються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впертість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негативізм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У 3 роки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вербально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розмовляють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примітивному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виплеснути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кидання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кусання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бійок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любить маму,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вистачає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вербальних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0152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276C8C8-1B66-6D07-C64A-8F68593B1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898" y="1152445"/>
            <a:ext cx="4498943" cy="4260501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прояви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зона росту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Батьки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правильно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6EBBEE-C489-F692-6C87-A076263FA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9766" y1="57335" x2="13542" y2="12878"/>
                        <a14:backgroundMark x1="13542" y1="12878" x2="34245" y2="4703"/>
                        <a14:backgroundMark x1="34245" y1="4703" x2="52344" y2="4367"/>
                        <a14:backgroundMark x1="52344" y1="4367" x2="77604" y2="4703"/>
                        <a14:backgroundMark x1="77604" y1="4703" x2="96745" y2="39642"/>
                        <a14:backgroundMark x1="96745" y1="39642" x2="95833" y2="82419"/>
                        <a14:backgroundMark x1="95833" y1="82419" x2="92057" y2="93169"/>
                        <a14:backgroundMark x1="92057" y1="93169" x2="29297" y2="98208"/>
                        <a14:backgroundMark x1="29297" y1="98208" x2="12891" y2="91265"/>
                        <a14:backgroundMark x1="12891" y1="91265" x2="6901" y2="66629"/>
                        <a14:backgroundMark x1="6901" y1="66629" x2="10807" y2="56439"/>
                        <a14:backgroundMark x1="10807" y1="56439" x2="10677" y2="561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841" y="168689"/>
            <a:ext cx="5239171" cy="609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655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276C8C8-1B66-6D07-C64A-8F68593B1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9581" y="804973"/>
            <a:ext cx="8232838" cy="4260501"/>
          </a:xfrm>
        </p:spPr>
        <p:txBody>
          <a:bodyPr>
            <a:normAutofit/>
          </a:bodyPr>
          <a:lstStyle/>
          <a:p>
            <a:pPr marL="0" indent="45720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ПОРАДИ БАТЬКАМ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1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Не піддавайтеся емоціям: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істерики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кричати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валятися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підлозі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бачить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мама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нервувати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вестися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маніпуляцію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дитячі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примхи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зрозумівши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страхом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осуду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батьки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побажає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закріпить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4374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383</Words>
  <Application>Microsoft Office PowerPoint</Application>
  <PresentationFormat>Широкий екран</PresentationFormat>
  <Paragraphs>10</Paragraphs>
  <Slides>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ДИТЯЧА ІСТЕРИКА – ПРИЙНЯТИ НЕ МОЖНА ПОДОЛАТИ»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user</cp:lastModifiedBy>
  <cp:revision>16</cp:revision>
  <dcterms:created xsi:type="dcterms:W3CDTF">2023-02-03T10:35:15Z</dcterms:created>
  <dcterms:modified xsi:type="dcterms:W3CDTF">2024-01-05T14:35:38Z</dcterms:modified>
</cp:coreProperties>
</file>