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3" r:id="rId2"/>
    <p:sldId id="314" r:id="rId3"/>
    <p:sldId id="315" r:id="rId4"/>
    <p:sldId id="316" r:id="rId5"/>
    <p:sldId id="317" r:id="rId6"/>
    <p:sldId id="318" r:id="rId7"/>
    <p:sldId id="319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A4545-A586-4AB1-A016-26EEAB5E562A}" type="datetimeFigureOut">
              <a:rPr lang="ru-RU"/>
              <a:pPr>
                <a:defRPr/>
              </a:pPr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154EB-36EF-4321-B4A1-E8D56AD668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A070C-FEE8-40A1-9FB0-6706E430D703}" type="datetimeFigureOut">
              <a:rPr lang="ru-RU"/>
              <a:pPr>
                <a:defRPr/>
              </a:pPr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BF0FE-CC40-4F5F-AB9F-7EB4A455EC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38057-A386-42DD-8A4E-125BB3FC89DE}" type="datetimeFigureOut">
              <a:rPr lang="ru-RU"/>
              <a:pPr>
                <a:defRPr/>
              </a:pPr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764B2-CE34-4F7D-9AC1-5F3A8DDD33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F1157-40B9-43FF-B4C0-EF8B3C2B3D5C}" type="datetimeFigureOut">
              <a:rPr lang="ru-RU"/>
              <a:pPr>
                <a:defRPr/>
              </a:pPr>
              <a:t>09.11.2023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0EF7B-4753-4504-98BD-549BC14FF7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C563E-C0F4-4C9C-8A49-086FAFEB2BD2}" type="datetimeFigureOut">
              <a:rPr lang="ru-RU"/>
              <a:pPr>
                <a:defRPr/>
              </a:pPr>
              <a:t>09.11.2023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F6821-EFA9-4C45-AEBD-7764414446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5BFA1-F7C5-4FED-95D0-92D8CAF24131}" type="datetimeFigureOut">
              <a:rPr lang="ru-RU"/>
              <a:pPr>
                <a:defRPr/>
              </a:pPr>
              <a:t>09.11.2023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E8D49-80FC-4916-98AE-E9F3702DB2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430B2-C976-4BBE-B2A1-3A6913014B16}" type="datetimeFigureOut">
              <a:rPr lang="ru-RU"/>
              <a:pPr>
                <a:defRPr/>
              </a:pPr>
              <a:t>09.11.2023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F8E41-8A35-48D2-AF02-083219393D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5F1BF-DBC8-457F-9F64-C75611396842}" type="datetimeFigureOut">
              <a:rPr lang="ru-RU"/>
              <a:pPr>
                <a:defRPr/>
              </a:pPr>
              <a:t>09.11.2023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758E1-E3C0-4C05-B70C-C5CADB870B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86E40-6FAC-4680-AF4D-8D03AF6EFF18}" type="datetimeFigureOut">
              <a:rPr lang="ru-RU"/>
              <a:pPr>
                <a:defRPr/>
              </a:pPr>
              <a:t>09.11.2023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B0D91-B17F-43E8-B956-D4005AF7B7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6999E-D9C2-4761-855F-0C0197A9FA32}" type="datetimeFigureOut">
              <a:rPr lang="ru-RU"/>
              <a:pPr>
                <a:defRPr/>
              </a:pPr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0582F-F925-4417-B173-90FA4FC0A0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E6ACB-D982-406C-864E-5B3E31C93AF9}" type="datetimeFigureOut">
              <a:rPr lang="ru-RU"/>
              <a:pPr>
                <a:defRPr/>
              </a:pPr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84D47-BD02-4625-9C13-809A512127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CE8845E-04D1-4155-A65B-04FEE6A397F0}" type="datetimeFigureOut">
              <a:rPr lang="ru-RU"/>
              <a:pPr>
                <a:defRPr/>
              </a:pPr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E0E5ADE-88B8-439E-A5CD-5A0F9F12BD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51520" y="6165304"/>
            <a:ext cx="2770310" cy="46166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uk-UA" sz="24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Відгадайте загадки.</a:t>
            </a:r>
            <a:endParaRPr kumimoji="0" lang="uk-UA" sz="240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Мыло" descr="мыл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332656"/>
            <a:ext cx="2592288" cy="2592288"/>
          </a:xfrm>
          <a:prstGeom prst="rect">
            <a:avLst/>
          </a:prstGeom>
        </p:spPr>
      </p:pic>
      <p:pic>
        <p:nvPicPr>
          <p:cNvPr id="9" name="Гребень" descr="Гребешок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75856" y="260648"/>
            <a:ext cx="2592288" cy="2592288"/>
          </a:xfrm>
          <a:prstGeom prst="rect">
            <a:avLst/>
          </a:prstGeom>
        </p:spPr>
      </p:pic>
      <p:pic>
        <p:nvPicPr>
          <p:cNvPr id="10" name="Полотенце" descr="полотенце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56176" y="332656"/>
            <a:ext cx="2448272" cy="2448272"/>
          </a:xfrm>
          <a:prstGeom prst="rect">
            <a:avLst/>
          </a:prstGeom>
        </p:spPr>
      </p:pic>
      <p:pic>
        <p:nvPicPr>
          <p:cNvPr id="11" name="Щетка" descr="Щетк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1560" y="3140968"/>
            <a:ext cx="2736304" cy="2736304"/>
          </a:xfrm>
          <a:prstGeom prst="rect">
            <a:avLst/>
          </a:prstGeom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283968" y="3861048"/>
            <a:ext cx="424847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Мию,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мию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без жалю.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Мию там, де брудно.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Цю роботу я люблю,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 від неї худну.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67544" y="260648"/>
            <a:ext cx="2736304" cy="280831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51520" y="6165304"/>
            <a:ext cx="2770310" cy="46166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uk-UA" sz="24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Відгадайте загадки.</a:t>
            </a:r>
            <a:endParaRPr kumimoji="0" lang="uk-UA" sz="240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Мыло" descr="мыл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332656"/>
            <a:ext cx="2592288" cy="2592288"/>
          </a:xfrm>
          <a:prstGeom prst="rect">
            <a:avLst/>
          </a:prstGeom>
        </p:spPr>
      </p:pic>
      <p:pic>
        <p:nvPicPr>
          <p:cNvPr id="9" name="Гребень" descr="Гребешок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75856" y="260648"/>
            <a:ext cx="2592288" cy="2592288"/>
          </a:xfrm>
          <a:prstGeom prst="rect">
            <a:avLst/>
          </a:prstGeom>
        </p:spPr>
      </p:pic>
      <p:pic>
        <p:nvPicPr>
          <p:cNvPr id="10" name="Полотенце" descr="полотенце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56176" y="332656"/>
            <a:ext cx="2448272" cy="2448272"/>
          </a:xfrm>
          <a:prstGeom prst="rect">
            <a:avLst/>
          </a:prstGeom>
        </p:spPr>
      </p:pic>
      <p:pic>
        <p:nvPicPr>
          <p:cNvPr id="11" name="Щетка" descr="Щетк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1560" y="3140968"/>
            <a:ext cx="2736304" cy="2736304"/>
          </a:xfrm>
          <a:prstGeom prst="rect">
            <a:avLst/>
          </a:prstGeom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4860032" y="4581128"/>
            <a:ext cx="37444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Маю я зубців багато,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Розчешу вас, як на свято.</a:t>
            </a: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131840" y="260648"/>
            <a:ext cx="2736304" cy="266429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назад 13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домой 14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51520" y="6165304"/>
            <a:ext cx="2770310" cy="46166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uk-UA" sz="24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Відгадайте загадки.</a:t>
            </a:r>
            <a:endParaRPr kumimoji="0" lang="uk-UA" sz="240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Мыло" descr="мыл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332656"/>
            <a:ext cx="2592288" cy="2592288"/>
          </a:xfrm>
          <a:prstGeom prst="rect">
            <a:avLst/>
          </a:prstGeom>
        </p:spPr>
      </p:pic>
      <p:pic>
        <p:nvPicPr>
          <p:cNvPr id="9" name="Гребень" descr="Гребешок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75856" y="260648"/>
            <a:ext cx="2592288" cy="2592288"/>
          </a:xfrm>
          <a:prstGeom prst="rect">
            <a:avLst/>
          </a:prstGeom>
        </p:spPr>
      </p:pic>
      <p:pic>
        <p:nvPicPr>
          <p:cNvPr id="10" name="Полотенце" descr="полотенце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56176" y="332656"/>
            <a:ext cx="2448272" cy="2448272"/>
          </a:xfrm>
          <a:prstGeom prst="rect">
            <a:avLst/>
          </a:prstGeom>
        </p:spPr>
      </p:pic>
      <p:pic>
        <p:nvPicPr>
          <p:cNvPr id="11" name="Щетка" descr="Щетк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1560" y="3140968"/>
            <a:ext cx="2736304" cy="2736304"/>
          </a:xfrm>
          <a:prstGeom prst="rect">
            <a:avLst/>
          </a:prstGeom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4788024" y="4106197"/>
            <a:ext cx="40324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Я маленький і завзятий,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Люблю діток витирати. </a:t>
            </a:r>
            <a:endParaRPr kumimoji="0" lang="uk-UA" sz="2400" b="0" i="0" u="none" strike="noStrike" cap="none" normalizeH="0" baseline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Управляющая кнопка: назад 11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домой 13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012160" y="260648"/>
            <a:ext cx="2736304" cy="266429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51520" y="6165304"/>
            <a:ext cx="2770310" cy="46166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uk-UA" sz="24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Відгадайте загадки.</a:t>
            </a:r>
            <a:endParaRPr kumimoji="0" lang="uk-UA" sz="240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Мыло" descr="мыл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332656"/>
            <a:ext cx="2592288" cy="2592288"/>
          </a:xfrm>
          <a:prstGeom prst="rect">
            <a:avLst/>
          </a:prstGeom>
        </p:spPr>
      </p:pic>
      <p:pic>
        <p:nvPicPr>
          <p:cNvPr id="9" name="Гребень" descr="Гребешок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75856" y="260648"/>
            <a:ext cx="2592288" cy="2592288"/>
          </a:xfrm>
          <a:prstGeom prst="rect">
            <a:avLst/>
          </a:prstGeom>
        </p:spPr>
      </p:pic>
      <p:pic>
        <p:nvPicPr>
          <p:cNvPr id="10" name="Полотенце" descr="полотенце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56176" y="332656"/>
            <a:ext cx="2448272" cy="2448272"/>
          </a:xfrm>
          <a:prstGeom prst="rect">
            <a:avLst/>
          </a:prstGeom>
        </p:spPr>
      </p:pic>
      <p:pic>
        <p:nvPicPr>
          <p:cNvPr id="11" name="Щетка" descr="Щетк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1560" y="3140968"/>
            <a:ext cx="2736304" cy="2736304"/>
          </a:xfrm>
          <a:prstGeom prst="rect">
            <a:avLst/>
          </a:prstGeom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4788024" y="4290863"/>
            <a:ext cx="40324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Управляющая кнопка: назад 11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домой 13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1520" y="2996952"/>
            <a:ext cx="3528392" cy="3096344"/>
          </a:xfrm>
          <a:prstGeom prst="round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607867" y="410619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Source Sans Pro"/>
              </a:rPr>
              <a:t>Зубки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Source Sans Pro"/>
              </a:rPr>
              <a:t>наші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Source Sans Pro"/>
              </a:rPr>
              <a:t>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Source Sans Pro"/>
              </a:rPr>
              <a:t>береже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Source Sans Pro"/>
              </a:rPr>
              <a:t>,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b="1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Source Sans Pro"/>
              </a:rPr>
              <a:t>Пастою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Source Sans Pro"/>
              </a:rPr>
              <a:t>їх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Source Sans Pro"/>
              </a:rPr>
              <a:t> весь час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Source Sans Pro"/>
              </a:rPr>
              <a:t>тре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Source Sans Pro"/>
              </a:rPr>
              <a:t>.</a:t>
            </a:r>
            <a:endParaRPr lang="uk-UA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51520" y="6165304"/>
            <a:ext cx="3288849" cy="46166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uk-UA" sz="24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Розкажіть, що для чого.</a:t>
            </a:r>
            <a:endParaRPr kumimoji="0" lang="uk-UA" sz="240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Мыло" descr="мыл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692696"/>
            <a:ext cx="1080120" cy="1080120"/>
          </a:xfrm>
          <a:prstGeom prst="rect">
            <a:avLst/>
          </a:prstGeom>
        </p:spPr>
      </p:pic>
      <p:pic>
        <p:nvPicPr>
          <p:cNvPr id="4" name="Полотенце" descr="полотенце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620688"/>
            <a:ext cx="1080120" cy="1080120"/>
          </a:xfrm>
          <a:prstGeom prst="rect">
            <a:avLst/>
          </a:prstGeom>
        </p:spPr>
      </p:pic>
      <p:pic>
        <p:nvPicPr>
          <p:cNvPr id="5" name="Расческа" descr="Гребешок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31840" y="620688"/>
            <a:ext cx="1080120" cy="1080120"/>
          </a:xfrm>
          <a:prstGeom prst="rect">
            <a:avLst/>
          </a:prstGeom>
        </p:spPr>
      </p:pic>
      <p:pic>
        <p:nvPicPr>
          <p:cNvPr id="7" name="Щетка" descr="Щетка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76056" y="620688"/>
            <a:ext cx="1080120" cy="1080120"/>
          </a:xfrm>
          <a:prstGeom prst="rect">
            <a:avLst/>
          </a:prstGeom>
        </p:spPr>
      </p:pic>
      <p:pic>
        <p:nvPicPr>
          <p:cNvPr id="8" name="Рисунок 7" descr="раковин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43608" y="2348880"/>
            <a:ext cx="1080120" cy="1800200"/>
          </a:xfrm>
          <a:prstGeom prst="rect">
            <a:avLst/>
          </a:prstGeom>
        </p:spPr>
      </p:pic>
      <p:pic>
        <p:nvPicPr>
          <p:cNvPr id="9" name="Рисунок 8" descr="душ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15816" y="2420888"/>
            <a:ext cx="1635622" cy="1781723"/>
          </a:xfrm>
          <a:prstGeom prst="rect">
            <a:avLst/>
          </a:prstGeom>
        </p:spPr>
      </p:pic>
      <p:pic>
        <p:nvPicPr>
          <p:cNvPr id="10" name="Рисунок 9" descr="мальчик голова 7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860032" y="2276872"/>
            <a:ext cx="1618857" cy="1702232"/>
          </a:xfrm>
          <a:prstGeom prst="rect">
            <a:avLst/>
          </a:prstGeom>
        </p:spPr>
      </p:pic>
      <p:sp>
        <p:nvSpPr>
          <p:cNvPr id="13" name="Скругленный прямоугольник 12"/>
          <p:cNvSpPr/>
          <p:nvPr/>
        </p:nvSpPr>
        <p:spPr>
          <a:xfrm>
            <a:off x="467544" y="4653136"/>
            <a:ext cx="2016224" cy="129614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627784" y="4653136"/>
            <a:ext cx="2016224" cy="129614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788024" y="4653136"/>
            <a:ext cx="2016224" cy="129614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948264" y="4653136"/>
            <a:ext cx="2016224" cy="129614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Управляющая кнопка: назад 17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домой 18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 descr="девочка язык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732240" y="2204864"/>
            <a:ext cx="1888154" cy="18881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57077E-6 L 0.20868 0.592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00" y="296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57077E-6 L 0.22448 0.5927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0" y="296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57077E-6 L 0.2401 0.5927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00" y="296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45976E-6 L -0.68906 0.5927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500" y="296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517232"/>
            <a:ext cx="7272808" cy="1200329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Назв</a:t>
            </a:r>
            <a:r>
              <a:rPr lang="uk-UA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ть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предмети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догляду за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тілом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Знайд</a:t>
            </a:r>
            <a:r>
              <a:rPr lang="uk-UA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ть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малюнку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ванної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кімнати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розкаж</a:t>
            </a:r>
            <a:r>
              <a:rPr lang="uk-UA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іть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де вони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знаходяться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" name="Рисунок 5" descr="ван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428750"/>
            <a:ext cx="7128792" cy="49022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5805264"/>
            <a:ext cx="7200800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Оберіть дітей, які не піклуються про здоров’я своїх зубів. Розкажіть, як слід доглядати за зубами.</a:t>
            </a:r>
            <a:endParaRPr lang="ru-RU" sz="24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Мальчик щетка" descr="мальчик щетк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19672" y="404664"/>
            <a:ext cx="2376264" cy="2376264"/>
          </a:xfrm>
          <a:prstGeom prst="rect">
            <a:avLst/>
          </a:prstGeom>
        </p:spPr>
      </p:pic>
      <p:pic>
        <p:nvPicPr>
          <p:cNvPr id="7" name="Мальчик орех" descr="мальчик орех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20072" y="548680"/>
            <a:ext cx="2365920" cy="2365920"/>
          </a:xfrm>
          <a:prstGeom prst="rect">
            <a:avLst/>
          </a:prstGeom>
        </p:spPr>
      </p:pic>
      <p:pic>
        <p:nvPicPr>
          <p:cNvPr id="8" name="Мальчик конфет" descr="мальчик конфета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47664" y="3140968"/>
            <a:ext cx="2304256" cy="2304256"/>
          </a:xfrm>
          <a:prstGeom prst="rect">
            <a:avLst/>
          </a:prstGeom>
        </p:spPr>
      </p:pic>
      <p:pic>
        <p:nvPicPr>
          <p:cNvPr id="9" name="Девочка яблоко" descr="яблоко девочк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48064" y="3212976"/>
            <a:ext cx="2304256" cy="2304256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5004048" y="404664"/>
            <a:ext cx="2736304" cy="266429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31640" y="3068960"/>
            <a:ext cx="2952328" cy="252028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6585</TotalTime>
  <Words>111</Words>
  <Application>Microsoft Office PowerPoint</Application>
  <PresentationFormat>Экран (4:3)</PresentationFormat>
  <Paragraphs>17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Source Sans Pro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Osnova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User</cp:lastModifiedBy>
  <cp:revision>66</cp:revision>
  <dcterms:created xsi:type="dcterms:W3CDTF">2015-04-14T09:30:29Z</dcterms:created>
  <dcterms:modified xsi:type="dcterms:W3CDTF">2023-11-09T09:20:05Z</dcterms:modified>
</cp:coreProperties>
</file>