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26" y="18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FC12F-71E7-49C9-A8C9-5B9E1D804B8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C4396-B7C0-4A04-9DEC-00661C2FC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B2A52-FE66-432F-AB0B-3AA3EA8AB9A1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69E6A-8609-4B45-A3AC-951ADB699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0794-9933-4118-8888-A473DB99D76D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A42B6-4902-41F6-B19D-79734C7B0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924AA-62B3-4668-8932-DCCAF3F03F34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0588A-C30A-4981-A532-FC6E4AD9C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F5E85-CCFE-4552-A244-9C62F386E6B7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AF0CE-E416-45FD-949F-6947BECEFC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D1E6F-AD1E-4C88-BFEC-93E98B276456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E2608-C421-49A8-B524-DC72917E0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5BE49-0B38-4661-ACF2-9E51B3C22F5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562F0-ACF1-48E8-AAB4-CB41F0E46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4407C-17A4-4183-89F7-1E04C370C839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9FA7C-FFD3-46D4-95FE-F93A2A1DB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4D66A-EE40-4FBF-B6B4-2286BEF3E983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DE010-2463-4ED0-9846-3A9015675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62AF8-FFF2-43BE-8411-E91561A664C9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80E4B-6405-4AE1-A7D8-C77E8F2ED6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44357-7DF8-4DA6-83C9-4144B68E1923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46633-0DA0-4693-A1A2-54F8193CB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89DB89-FA4A-4D46-8B8F-81B2C2576EEC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309BC0-056C-4066-9AB0-94E466799B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Фон" descr="он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6237312"/>
            <a:ext cx="2723951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uk-UA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Відгадайте </a:t>
            </a:r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загадку.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572000" y="1732166"/>
            <a:ext cx="424847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Кулі снігові катаю 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докупоньки складаю.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Капелюх – відро стареньке,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Ніс морквяний, червоненький…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Вийде білий чоловік.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 він зветься? 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неговик" descr="снегови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620688"/>
            <a:ext cx="3285751" cy="5184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6237312"/>
            <a:ext cx="7184467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Оберіть малюнки, на яких зображено зимові розваги.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Лепят снеговика" descr="дети снеговик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32656"/>
            <a:ext cx="1697274" cy="1440161"/>
          </a:xfrm>
          <a:prstGeom prst="rect">
            <a:avLst/>
          </a:prstGeom>
        </p:spPr>
      </p:pic>
      <p:pic>
        <p:nvPicPr>
          <p:cNvPr id="8" name="Санки" descr="дети санк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32656"/>
            <a:ext cx="1774107" cy="1584176"/>
          </a:xfrm>
          <a:prstGeom prst="rect">
            <a:avLst/>
          </a:prstGeom>
        </p:spPr>
      </p:pic>
      <p:pic>
        <p:nvPicPr>
          <p:cNvPr id="9" name="Коньки" descr="Коньк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91269" y="188640"/>
            <a:ext cx="1584308" cy="1512168"/>
          </a:xfrm>
          <a:prstGeom prst="rect">
            <a:avLst/>
          </a:prstGeom>
        </p:spPr>
      </p:pic>
      <p:pic>
        <p:nvPicPr>
          <p:cNvPr id="10" name="Лыжи" descr="лыжник0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2132856"/>
            <a:ext cx="1835696" cy="1768895"/>
          </a:xfrm>
          <a:prstGeom prst="rect">
            <a:avLst/>
          </a:prstGeom>
        </p:spPr>
      </p:pic>
      <p:pic>
        <p:nvPicPr>
          <p:cNvPr id="11" name="Снежки" descr="дети снежк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9792" y="2420888"/>
            <a:ext cx="1771807" cy="1304013"/>
          </a:xfrm>
          <a:prstGeom prst="rect">
            <a:avLst/>
          </a:prstGeom>
        </p:spPr>
      </p:pic>
      <p:pic>
        <p:nvPicPr>
          <p:cNvPr id="12" name="Крепость" descr="дети снег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1988840"/>
            <a:ext cx="1888853" cy="1296144"/>
          </a:xfrm>
          <a:prstGeom prst="rect">
            <a:avLst/>
          </a:prstGeom>
        </p:spPr>
      </p:pic>
      <p:pic>
        <p:nvPicPr>
          <p:cNvPr id="14" name="Ролики" descr="Дети ролики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83768" y="332656"/>
            <a:ext cx="1629968" cy="1439681"/>
          </a:xfrm>
          <a:prstGeom prst="rect">
            <a:avLst/>
          </a:prstGeom>
        </p:spPr>
      </p:pic>
      <p:pic>
        <p:nvPicPr>
          <p:cNvPr id="16" name="Скакалка" descr="девочка скакалк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1520" y="4581128"/>
            <a:ext cx="2147714" cy="1255895"/>
          </a:xfrm>
          <a:prstGeom prst="rect">
            <a:avLst/>
          </a:prstGeom>
        </p:spPr>
      </p:pic>
      <p:pic>
        <p:nvPicPr>
          <p:cNvPr id="17" name="Классики" descr="Дети классики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860032" y="2564904"/>
            <a:ext cx="1775772" cy="1589155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179512" y="332656"/>
            <a:ext cx="2088232" cy="151216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5976" y="188640"/>
            <a:ext cx="2160240" cy="172819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32240" y="188640"/>
            <a:ext cx="2016224" cy="158417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9512" y="2132856"/>
            <a:ext cx="2016224" cy="165618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555776" y="2276872"/>
            <a:ext cx="2160240" cy="151216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32240" y="1988840"/>
            <a:ext cx="2160240" cy="136815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Бадбинтон" descr="бадбинтон 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20272" y="3861048"/>
            <a:ext cx="1825294" cy="1152304"/>
          </a:xfrm>
          <a:prstGeom prst="rect">
            <a:avLst/>
          </a:prstGeom>
        </p:spPr>
      </p:pic>
      <p:pic>
        <p:nvPicPr>
          <p:cNvPr id="25" name="Футбол" descr="футбол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627784" y="4437112"/>
            <a:ext cx="2048759" cy="1478935"/>
          </a:xfrm>
          <a:prstGeom prst="rect">
            <a:avLst/>
          </a:prstGeom>
        </p:spPr>
      </p:pic>
      <p:pic>
        <p:nvPicPr>
          <p:cNvPr id="26" name="Хоккей" descr="хоккей 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364088" y="4653136"/>
            <a:ext cx="1224136" cy="1224136"/>
          </a:xfrm>
          <a:prstGeom prst="rect">
            <a:avLst/>
          </a:prstGeom>
        </p:spPr>
      </p:pic>
      <p:sp>
        <p:nvSpPr>
          <p:cNvPr id="27" name="Скругленный прямоугольник 26"/>
          <p:cNvSpPr/>
          <p:nvPr/>
        </p:nvSpPr>
        <p:spPr>
          <a:xfrm>
            <a:off x="5292080" y="4509120"/>
            <a:ext cx="1440160" cy="144016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805264"/>
            <a:ext cx="6840760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Яку пору року зображено на малюнку? Розкажіть, що роблять діти. 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зим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65106"/>
            <a:ext cx="7848872" cy="5396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Коньки" descr="коньки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25619">
            <a:off x="2295890" y="654887"/>
            <a:ext cx="1072255" cy="893545"/>
          </a:xfrm>
          <a:prstGeom prst="rect">
            <a:avLst/>
          </a:prstGeom>
        </p:spPr>
      </p:pic>
      <p:pic>
        <p:nvPicPr>
          <p:cNvPr id="10" name="Лыжи" descr="лыж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692696"/>
            <a:ext cx="2260852" cy="753617"/>
          </a:xfrm>
          <a:prstGeom prst="rect">
            <a:avLst/>
          </a:prstGeom>
        </p:spPr>
      </p:pic>
      <p:pic>
        <p:nvPicPr>
          <p:cNvPr id="13" name="Ком" descr="Мальчик снежный ком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80312" y="188640"/>
            <a:ext cx="1502301" cy="1877876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Санки" descr="санки 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07904" y="620688"/>
            <a:ext cx="1293883" cy="74790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9512" y="6237312"/>
            <a:ext cx="7344816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Доберіть до зимових розваг відповідне обладнання.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хо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5856" y="3212976"/>
            <a:ext cx="2509936" cy="2509936"/>
          </a:xfrm>
          <a:prstGeom prst="rect">
            <a:avLst/>
          </a:prstGeom>
        </p:spPr>
      </p:pic>
      <p:pic>
        <p:nvPicPr>
          <p:cNvPr id="20" name="Клюшка" descr="Клюшка шайб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412637" flipH="1">
            <a:off x="578553" y="336751"/>
            <a:ext cx="1554957" cy="1600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775 0.53587 L -0.01059 0.05069 " pathEditMode="fixed" rAng="0" ptsTypes="AA">
                                      <p:cBhvr>
                                        <p:cTn id="30" dur="2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00" y="-24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Клюшка" descr="Клюшка шайб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12637" flipH="1">
            <a:off x="450666" y="259358"/>
            <a:ext cx="1653300" cy="1702175"/>
          </a:xfrm>
          <a:prstGeom prst="rect">
            <a:avLst/>
          </a:prstGeom>
        </p:spPr>
      </p:pic>
      <p:pic>
        <p:nvPicPr>
          <p:cNvPr id="7" name="Коньки" descr="коньки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25619">
            <a:off x="2368044" y="727072"/>
            <a:ext cx="1077807" cy="898172"/>
          </a:xfrm>
          <a:prstGeom prst="rect">
            <a:avLst/>
          </a:prstGeom>
        </p:spPr>
      </p:pic>
      <p:pic>
        <p:nvPicPr>
          <p:cNvPr id="10" name="Лыжи" descr="лыж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4088" y="692696"/>
            <a:ext cx="2260852" cy="753617"/>
          </a:xfrm>
          <a:prstGeom prst="rect">
            <a:avLst/>
          </a:prstGeom>
        </p:spPr>
      </p:pic>
      <p:pic>
        <p:nvPicPr>
          <p:cNvPr id="13" name="Ком" descr="Мальчик снежный ком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80312" y="188640"/>
            <a:ext cx="1502301" cy="1877876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Девочка коньк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19872" y="2780928"/>
            <a:ext cx="1505715" cy="1853188"/>
          </a:xfrm>
          <a:prstGeom prst="rect">
            <a:avLst/>
          </a:prstGeom>
        </p:spPr>
      </p:pic>
      <p:pic>
        <p:nvPicPr>
          <p:cNvPr id="15" name="Санки" descr="санки 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07904" y="692696"/>
            <a:ext cx="1293883" cy="74790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79512" y="6237312"/>
            <a:ext cx="7344816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Доберіть до зимових розваг відповідне обладнання.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63 0.47202 L -0.01476 -0.01804 " pathEditMode="fixed" rAng="0" ptsTypes="AA">
                                      <p:cBhvr>
                                        <p:cTn id="24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-24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Клюшка" descr="Клюшка шайб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12637" flipH="1">
            <a:off x="450666" y="259358"/>
            <a:ext cx="1653300" cy="1702175"/>
          </a:xfrm>
          <a:prstGeom prst="rect">
            <a:avLst/>
          </a:prstGeom>
        </p:spPr>
      </p:pic>
      <p:pic>
        <p:nvPicPr>
          <p:cNvPr id="7" name="Коньки" descr="коньки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25619">
            <a:off x="2368044" y="727072"/>
            <a:ext cx="1077807" cy="898172"/>
          </a:xfrm>
          <a:prstGeom prst="rect">
            <a:avLst/>
          </a:prstGeom>
        </p:spPr>
      </p:pic>
      <p:pic>
        <p:nvPicPr>
          <p:cNvPr id="10" name="Лыжи" descr="лыж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4088" y="692696"/>
            <a:ext cx="2260852" cy="753617"/>
          </a:xfrm>
          <a:prstGeom prst="rect">
            <a:avLst/>
          </a:prstGeom>
        </p:spPr>
      </p:pic>
      <p:pic>
        <p:nvPicPr>
          <p:cNvPr id="13" name="Ком" descr="Мальчик снежный ком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80312" y="188640"/>
            <a:ext cx="1502301" cy="1877876"/>
          </a:xfrm>
          <a:prstGeom prst="rect">
            <a:avLst/>
          </a:prstGeom>
        </p:spPr>
      </p:pic>
      <p:pic>
        <p:nvPicPr>
          <p:cNvPr id="14" name="Мальчик" descr="Мальчи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1880" y="3429000"/>
            <a:ext cx="1512168" cy="1512168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Санки" descr="санки 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79912" y="620688"/>
            <a:ext cx="1293883" cy="74790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9512" y="6237312"/>
            <a:ext cx="7344816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Доберіть до зимових розваг відповідне обладнання.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53492 L 0.02378 -0.01249 " pathEditMode="fixed" rAng="0" ptsTypes="AA">
                                      <p:cBhvr>
                                        <p:cTn id="30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-27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Клюшка" descr="Клюшка шайб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12637" flipH="1">
            <a:off x="450666" y="259358"/>
            <a:ext cx="1653300" cy="1702175"/>
          </a:xfrm>
          <a:prstGeom prst="rect">
            <a:avLst/>
          </a:prstGeom>
        </p:spPr>
      </p:pic>
      <p:pic>
        <p:nvPicPr>
          <p:cNvPr id="7" name="Коньки" descr="коньки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25619">
            <a:off x="2368044" y="727072"/>
            <a:ext cx="1077807" cy="898172"/>
          </a:xfrm>
          <a:prstGeom prst="rect">
            <a:avLst/>
          </a:prstGeom>
        </p:spPr>
      </p:pic>
      <p:pic>
        <p:nvPicPr>
          <p:cNvPr id="10" name="Лыжи" descr="лыж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548680"/>
            <a:ext cx="2260852" cy="753617"/>
          </a:xfrm>
          <a:prstGeom prst="rect">
            <a:avLst/>
          </a:prstGeom>
        </p:spPr>
      </p:pic>
      <p:pic>
        <p:nvPicPr>
          <p:cNvPr id="13" name="Ком" descr="Мальчик снежный ком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80312" y="188640"/>
            <a:ext cx="1502301" cy="1877876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Санки" descr="санки 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79912" y="620688"/>
            <a:ext cx="1293883" cy="747909"/>
          </a:xfrm>
          <a:prstGeom prst="rect">
            <a:avLst/>
          </a:prstGeom>
        </p:spPr>
      </p:pic>
      <p:pic>
        <p:nvPicPr>
          <p:cNvPr id="12" name="Рисунок 11" descr="4(3)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75856" y="2924944"/>
            <a:ext cx="2026924" cy="178918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79512" y="6237312"/>
            <a:ext cx="7344816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Доберіть до зимових розваг відповідне обладнання.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48 0.53492 L -0.00555 0.00809 " pathEditMode="fixed" rAng="0" ptsTypes="AA">
                                      <p:cBhvr>
                                        <p:cTn id="30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-26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Клюшка" descr="Клюшка шайб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12637" flipH="1">
            <a:off x="450666" y="259358"/>
            <a:ext cx="1653300" cy="1702175"/>
          </a:xfrm>
          <a:prstGeom prst="rect">
            <a:avLst/>
          </a:prstGeom>
        </p:spPr>
      </p:pic>
      <p:pic>
        <p:nvPicPr>
          <p:cNvPr id="7" name="Коньки" descr="коньки 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25619">
            <a:off x="2368044" y="727072"/>
            <a:ext cx="1077807" cy="898172"/>
          </a:xfrm>
          <a:prstGeom prst="rect">
            <a:avLst/>
          </a:prstGeom>
        </p:spPr>
      </p:pic>
      <p:pic>
        <p:nvPicPr>
          <p:cNvPr id="10" name="Лыжи" descr="лыж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548680"/>
            <a:ext cx="2260852" cy="753617"/>
          </a:xfrm>
          <a:prstGeom prst="rect">
            <a:avLst/>
          </a:prstGeom>
        </p:spPr>
      </p:pic>
      <p:pic>
        <p:nvPicPr>
          <p:cNvPr id="13" name="Ком" descr="Мальчик снежный ком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08304" y="0"/>
            <a:ext cx="1512168" cy="1890210"/>
          </a:xfrm>
          <a:prstGeom prst="rect">
            <a:avLst/>
          </a:prstGeom>
        </p:spPr>
      </p:pic>
      <p:pic>
        <p:nvPicPr>
          <p:cNvPr id="15" name="Санки" descr="санки 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79912" y="620688"/>
            <a:ext cx="1293883" cy="747909"/>
          </a:xfrm>
          <a:prstGeom prst="rect">
            <a:avLst/>
          </a:prstGeom>
        </p:spPr>
      </p:pic>
      <p:pic>
        <p:nvPicPr>
          <p:cNvPr id="14" name="Рисунок 13" descr="снеговик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79912" y="2996952"/>
            <a:ext cx="1570868" cy="247870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9512" y="6237312"/>
            <a:ext cx="7344816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Доберіть до зимових розваг відповідне обладнання.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701 0.49954 L -0.00399 0.00532 " pathEditMode="fixed" rAng="0" ptsTypes="AA">
                                      <p:cBhvr>
                                        <p:cTn id="30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00" y="-24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6500</TotalTime>
  <Words>88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63</cp:revision>
  <dcterms:created xsi:type="dcterms:W3CDTF">2015-04-14T09:30:29Z</dcterms:created>
  <dcterms:modified xsi:type="dcterms:W3CDTF">2015-06-24T19:21:49Z</dcterms:modified>
</cp:coreProperties>
</file>