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audio" Target="../media/audio1.wav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2.png"/><Relationship Id="rId18" Type="http://schemas.openxmlformats.org/officeDocument/2006/relationships/image" Target="../media/image14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17" Type="http://schemas.openxmlformats.org/officeDocument/2006/relationships/image" Target="../media/image18.png"/><Relationship Id="rId2" Type="http://schemas.openxmlformats.org/officeDocument/2006/relationships/audio" Target="../media/audio1.wav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image" Target="../media/image15.png"/><Relationship Id="rId15" Type="http://schemas.openxmlformats.org/officeDocument/2006/relationships/image" Target="../media/image16.png"/><Relationship Id="rId10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13.png"/><Relationship Id="rId1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1.png"/><Relationship Id="rId18" Type="http://schemas.openxmlformats.org/officeDocument/2006/relationships/image" Target="../media/image22.png"/><Relationship Id="rId3" Type="http://schemas.openxmlformats.org/officeDocument/2006/relationships/audio" Target="../media/audio2.wav"/><Relationship Id="rId7" Type="http://schemas.openxmlformats.org/officeDocument/2006/relationships/image" Target="../media/image5.png"/><Relationship Id="rId12" Type="http://schemas.openxmlformats.org/officeDocument/2006/relationships/image" Target="../media/image12.png"/><Relationship Id="rId17" Type="http://schemas.openxmlformats.org/officeDocument/2006/relationships/image" Target="../media/image21.png"/><Relationship Id="rId2" Type="http://schemas.openxmlformats.org/officeDocument/2006/relationships/audio" Target="../media/audio1.wav"/><Relationship Id="rId16" Type="http://schemas.openxmlformats.org/officeDocument/2006/relationships/image" Target="../media/image20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5" Type="http://schemas.openxmlformats.org/officeDocument/2006/relationships/image" Target="../media/image19.png"/><Relationship Id="rId10" Type="http://schemas.openxmlformats.org/officeDocument/2006/relationships/image" Target="../media/image6.png"/><Relationship Id="rId19" Type="http://schemas.openxmlformats.org/officeDocument/2006/relationships/image" Target="../media/image23.png"/><Relationship Id="rId4" Type="http://schemas.openxmlformats.org/officeDocument/2006/relationships/image" Target="../media/image1.png"/><Relationship Id="rId9" Type="http://schemas.openxmlformats.org/officeDocument/2006/relationships/image" Target="../media/image2.pn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audio" Target="../media/audio2.wav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34.png"/><Relationship Id="rId3" Type="http://schemas.openxmlformats.org/officeDocument/2006/relationships/audio" Target="../media/audio1.wav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39.png"/><Relationship Id="rId5" Type="http://schemas.openxmlformats.org/officeDocument/2006/relationships/image" Target="../media/image37.png"/><Relationship Id="rId15" Type="http://schemas.openxmlformats.org/officeDocument/2006/relationships/image" Target="../media/image41.png"/><Relationship Id="rId10" Type="http://schemas.openxmlformats.org/officeDocument/2006/relationships/image" Target="../media/image30.png"/><Relationship Id="rId4" Type="http://schemas.openxmlformats.org/officeDocument/2006/relationships/image" Target="../media/image36.png"/><Relationship Id="rId9" Type="http://schemas.openxmlformats.org/officeDocument/2006/relationships/image" Target="../media/image29.png"/><Relationship Id="rId1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9.png"/><Relationship Id="rId3" Type="http://schemas.openxmlformats.org/officeDocument/2006/relationships/audio" Target="../media/audio1.wav"/><Relationship Id="rId7" Type="http://schemas.openxmlformats.org/officeDocument/2006/relationships/image" Target="../media/image7.png"/><Relationship Id="rId12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38.png"/><Relationship Id="rId5" Type="http://schemas.openxmlformats.org/officeDocument/2006/relationships/image" Target="../media/image43.png"/><Relationship Id="rId10" Type="http://schemas.openxmlformats.org/officeDocument/2006/relationships/image" Target="../media/image34.png"/><Relationship Id="rId4" Type="http://schemas.openxmlformats.org/officeDocument/2006/relationships/image" Target="../media/image42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534255" y="6143644"/>
            <a:ext cx="5298310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Складіть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кошик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молочні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продукти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Корзина" descr="D:\11111111111111111111 картинки\корзин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2643182"/>
            <a:ext cx="3071834" cy="3345716"/>
          </a:xfrm>
          <a:prstGeom prst="rect">
            <a:avLst/>
          </a:prstGeom>
          <a:noFill/>
        </p:spPr>
      </p:pic>
      <p:pic>
        <p:nvPicPr>
          <p:cNvPr id="11" name="крупа" descr="D:\11111111111111111111 картинки\Крупа.png"/>
          <p:cNvPicPr>
            <a:picLocks noChangeAspect="1" noChangeArrowheads="1"/>
          </p:cNvPicPr>
          <p:nvPr/>
        </p:nvPicPr>
        <p:blipFill>
          <a:blip r:embed="rId5" cstate="print"/>
          <a:srcRect l="2682" t="1073" r="18454" b="6652"/>
          <a:stretch>
            <a:fillRect/>
          </a:stretch>
        </p:blipFill>
        <p:spPr bwMode="auto">
          <a:xfrm>
            <a:off x="697319" y="428604"/>
            <a:ext cx="1160037" cy="1357322"/>
          </a:xfrm>
          <a:prstGeom prst="rect">
            <a:avLst/>
          </a:prstGeom>
          <a:noFill/>
        </p:spPr>
      </p:pic>
      <p:pic>
        <p:nvPicPr>
          <p:cNvPr id="12" name="колбаса" descr="D:\11111111111111111111 картинки\ковбас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00166" y="3214686"/>
            <a:ext cx="1620044" cy="1141413"/>
          </a:xfrm>
          <a:prstGeom prst="rect">
            <a:avLst/>
          </a:prstGeom>
          <a:noFill/>
        </p:spPr>
      </p:pic>
      <p:pic>
        <p:nvPicPr>
          <p:cNvPr id="13" name="сахар" descr="D:\11111111111111111111 картинки\сахар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00298" y="4572008"/>
            <a:ext cx="1510468" cy="1071570"/>
          </a:xfrm>
          <a:prstGeom prst="rect">
            <a:avLst/>
          </a:prstGeom>
          <a:noFill/>
        </p:spPr>
      </p:pic>
      <p:pic>
        <p:nvPicPr>
          <p:cNvPr id="14" name="конфеты" descr="D:\11111111111111111111 картинки\конфетки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58" y="4643446"/>
            <a:ext cx="1643074" cy="1088179"/>
          </a:xfrm>
          <a:prstGeom prst="rect">
            <a:avLst/>
          </a:prstGeom>
          <a:noFill/>
        </p:spPr>
      </p:pic>
      <p:pic>
        <p:nvPicPr>
          <p:cNvPr id="17" name="хлеб" descr="D:\11111111111111111111 картинки\хлеб.png"/>
          <p:cNvPicPr>
            <a:picLocks noChangeAspect="1" noChangeArrowheads="1"/>
          </p:cNvPicPr>
          <p:nvPr/>
        </p:nvPicPr>
        <p:blipFill>
          <a:blip r:embed="rId9" cstate="print"/>
          <a:srcRect l="4745" t="6905" r="10402" b="13709"/>
          <a:stretch>
            <a:fillRect/>
          </a:stretch>
        </p:blipFill>
        <p:spPr bwMode="auto">
          <a:xfrm>
            <a:off x="5643570" y="571480"/>
            <a:ext cx="1571636" cy="916787"/>
          </a:xfrm>
          <a:prstGeom prst="rect">
            <a:avLst/>
          </a:prstGeom>
          <a:noFill/>
        </p:spPr>
      </p:pic>
      <p:pic>
        <p:nvPicPr>
          <p:cNvPr id="18" name="молоко" descr="D:\11111111111111111111 картинки\молоко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715272" y="500042"/>
            <a:ext cx="1071570" cy="1592200"/>
          </a:xfrm>
          <a:prstGeom prst="rect">
            <a:avLst/>
          </a:prstGeom>
          <a:noFill/>
        </p:spPr>
      </p:pic>
      <p:grpSp>
        <p:nvGrpSpPr>
          <p:cNvPr id="19" name="рыба"/>
          <p:cNvGrpSpPr/>
          <p:nvPr/>
        </p:nvGrpSpPr>
        <p:grpSpPr>
          <a:xfrm>
            <a:off x="3714744" y="642918"/>
            <a:ext cx="1571636" cy="928694"/>
            <a:chOff x="2571736" y="3643314"/>
            <a:chExt cx="2000264" cy="1285884"/>
          </a:xfrm>
        </p:grpSpPr>
        <p:pic>
          <p:nvPicPr>
            <p:cNvPr id="20" name="Picture 13" descr="D:\11111111111111111111 картинки\рыбка.png"/>
            <p:cNvPicPr>
              <a:picLocks noChangeAspect="1" noChangeArrowheads="1"/>
            </p:cNvPicPr>
            <p:nvPr/>
          </p:nvPicPr>
          <p:blipFill>
            <a:blip r:embed="rId11" cstate="print"/>
            <a:srcRect l="11791" t="15391"/>
            <a:stretch>
              <a:fillRect/>
            </a:stretch>
          </p:blipFill>
          <p:spPr bwMode="auto">
            <a:xfrm>
              <a:off x="2571736" y="3786190"/>
              <a:ext cx="1750021" cy="1143008"/>
            </a:xfrm>
            <a:prstGeom prst="rect">
              <a:avLst/>
            </a:prstGeom>
            <a:noFill/>
          </p:spPr>
        </p:pic>
        <p:pic>
          <p:nvPicPr>
            <p:cNvPr id="21" name="Picture 13" descr="D:\11111111111111111111 картинки\рыбка.png"/>
            <p:cNvPicPr>
              <a:picLocks noChangeAspect="1" noChangeArrowheads="1"/>
            </p:cNvPicPr>
            <p:nvPr/>
          </p:nvPicPr>
          <p:blipFill>
            <a:blip r:embed="rId11" cstate="print"/>
            <a:srcRect l="11791" t="15391"/>
            <a:stretch>
              <a:fillRect/>
            </a:stretch>
          </p:blipFill>
          <p:spPr bwMode="auto">
            <a:xfrm>
              <a:off x="2821979" y="3643314"/>
              <a:ext cx="1750021" cy="1143008"/>
            </a:xfrm>
            <a:prstGeom prst="rect">
              <a:avLst/>
            </a:prstGeom>
            <a:noFill/>
          </p:spPr>
        </p:pic>
      </p:grpSp>
      <p:pic>
        <p:nvPicPr>
          <p:cNvPr id="22" name="кефир" descr="D:\11111111111111111111 картинки\12_18.png"/>
          <p:cNvPicPr>
            <a:picLocks noChangeAspect="1" noChangeArrowheads="1"/>
          </p:cNvPicPr>
          <p:nvPr/>
        </p:nvPicPr>
        <p:blipFill>
          <a:blip r:embed="rId12" cstate="print"/>
          <a:srcRect l="54144" t="3038" r="1657" b="1657"/>
          <a:stretch>
            <a:fillRect/>
          </a:stretch>
        </p:blipFill>
        <p:spPr bwMode="auto">
          <a:xfrm>
            <a:off x="2500298" y="857232"/>
            <a:ext cx="828266" cy="1785950"/>
          </a:xfrm>
          <a:prstGeom prst="rect">
            <a:avLst/>
          </a:prstGeom>
          <a:noFill/>
        </p:spPr>
      </p:pic>
      <p:pic>
        <p:nvPicPr>
          <p:cNvPr id="24" name="йогурт" descr="D:\11111111111111111111 картинки\0387 copy.png"/>
          <p:cNvPicPr>
            <a:picLocks noChangeAspect="1" noChangeArrowheads="1"/>
          </p:cNvPicPr>
          <p:nvPr/>
        </p:nvPicPr>
        <p:blipFill>
          <a:blip r:embed="rId13" cstate="print"/>
          <a:srcRect r="21167"/>
          <a:stretch>
            <a:fillRect/>
          </a:stretch>
        </p:blipFill>
        <p:spPr bwMode="auto">
          <a:xfrm>
            <a:off x="4556878" y="2000240"/>
            <a:ext cx="872378" cy="1106619"/>
          </a:xfrm>
          <a:prstGeom prst="rect">
            <a:avLst/>
          </a:prstGeom>
          <a:noFill/>
        </p:spPr>
      </p:pic>
      <p:pic>
        <p:nvPicPr>
          <p:cNvPr id="25" name="сметана" descr="D:\11111111111111111111 картинки\сметана.png"/>
          <p:cNvPicPr>
            <a:picLocks noChangeAspect="1" noChangeArrowheads="1"/>
          </p:cNvPicPr>
          <p:nvPr/>
        </p:nvPicPr>
        <p:blipFill>
          <a:blip r:embed="rId14" cstate="print"/>
          <a:srcRect l="85067" t="11159" r="9693" b="77041"/>
          <a:stretch>
            <a:fillRect/>
          </a:stretch>
        </p:blipFill>
        <p:spPr bwMode="auto">
          <a:xfrm>
            <a:off x="571472" y="2285992"/>
            <a:ext cx="745440" cy="1143008"/>
          </a:xfrm>
          <a:prstGeom prst="rect">
            <a:avLst/>
          </a:prstGeom>
          <a:noFill/>
        </p:spPr>
      </p:pic>
      <p:pic>
        <p:nvPicPr>
          <p:cNvPr id="26" name="масло" descr="D:\11111111111111111111 картинки\anchor_butter_large1.png"/>
          <p:cNvPicPr>
            <a:picLocks noChangeAspect="1" noChangeArrowheads="1"/>
          </p:cNvPicPr>
          <p:nvPr/>
        </p:nvPicPr>
        <p:blipFill>
          <a:blip r:embed="rId15" cstate="print"/>
          <a:srcRect l="29656" t="45117" r="3209" b="3608"/>
          <a:stretch>
            <a:fillRect/>
          </a:stretch>
        </p:blipFill>
        <p:spPr bwMode="auto">
          <a:xfrm>
            <a:off x="4265837" y="4857760"/>
            <a:ext cx="1234857" cy="785818"/>
          </a:xfrm>
          <a:prstGeom prst="rect">
            <a:avLst/>
          </a:prstGeom>
          <a:noFill/>
        </p:spPr>
      </p:pic>
      <p:pic>
        <p:nvPicPr>
          <p:cNvPr id="16" name="сыр" descr="D:\11111111111111111111 картинки\сыр 5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500430" y="3214686"/>
            <a:ext cx="862013" cy="990600"/>
          </a:xfrm>
          <a:prstGeom prst="rect">
            <a:avLst/>
          </a:prstGeom>
          <a:noFill/>
        </p:spPr>
      </p:pic>
      <p:pic>
        <p:nvPicPr>
          <p:cNvPr id="27" name="К" descr="D:\11111111111111111111 картинки\корзина1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857884" y="2643182"/>
            <a:ext cx="3071834" cy="334571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22222E-6 L 0.33785 0.1164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" y="5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0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6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2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90751E-6 L 0.33194 0.28486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" y="14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9711E-6 L 0.71962 0.26151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" y="1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7.40741E-7 L 0.28889 -0.07662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" y="-3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31214E-6 L 0.44115 0.39144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" y="19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5.20231E-7 L -0.07934 0.42613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" y="21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Корзина" descr="D:\11111111111111111111 картинки\корзин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2643182"/>
            <a:ext cx="3071834" cy="3345716"/>
          </a:xfrm>
          <a:prstGeom prst="rect">
            <a:avLst/>
          </a:prstGeom>
          <a:noFill/>
        </p:spPr>
      </p:pic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916348" y="6143644"/>
            <a:ext cx="591270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Складіть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кошик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кондитерські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вироби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pic>
        <p:nvPicPr>
          <p:cNvPr id="1040" name="торт" descr="D:\11111111111111111111 картинки\0134а.png"/>
          <p:cNvPicPr>
            <a:picLocks noChangeAspect="1" noChangeArrowheads="1"/>
          </p:cNvPicPr>
          <p:nvPr/>
        </p:nvPicPr>
        <p:blipFill>
          <a:blip r:embed="rId5" cstate="print"/>
          <a:srcRect l="17150" t="58755" r="17129" b="8285"/>
          <a:stretch>
            <a:fillRect/>
          </a:stretch>
        </p:blipFill>
        <p:spPr bwMode="auto">
          <a:xfrm>
            <a:off x="428596" y="4355653"/>
            <a:ext cx="1643074" cy="1502239"/>
          </a:xfrm>
          <a:prstGeom prst="rect">
            <a:avLst/>
          </a:prstGeom>
          <a:noFill/>
        </p:spPr>
      </p:pic>
      <p:pic>
        <p:nvPicPr>
          <p:cNvPr id="47" name="колбаса" descr="D:\11111111111111111111 картинки\ковбас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5984" y="1928802"/>
            <a:ext cx="1620044" cy="1141413"/>
          </a:xfrm>
          <a:prstGeom prst="rect">
            <a:avLst/>
          </a:prstGeom>
          <a:noFill/>
        </p:spPr>
      </p:pic>
      <p:pic>
        <p:nvPicPr>
          <p:cNvPr id="48" name="сахар" descr="D:\11111111111111111111 картинки\сахар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16766" y="3429000"/>
            <a:ext cx="1510468" cy="1071570"/>
          </a:xfrm>
          <a:prstGeom prst="rect">
            <a:avLst/>
          </a:prstGeom>
          <a:noFill/>
        </p:spPr>
      </p:pic>
      <p:pic>
        <p:nvPicPr>
          <p:cNvPr id="49" name="конфеты" descr="D:\11111111111111111111 картинки\конфетки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5720" y="2884910"/>
            <a:ext cx="1643074" cy="1088179"/>
          </a:xfrm>
          <a:prstGeom prst="rect">
            <a:avLst/>
          </a:prstGeom>
          <a:noFill/>
        </p:spPr>
      </p:pic>
      <p:pic>
        <p:nvPicPr>
          <p:cNvPr id="50" name="сыр" descr="D:\11111111111111111111 картинки\сыр 5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5984" y="428604"/>
            <a:ext cx="862013" cy="990600"/>
          </a:xfrm>
          <a:prstGeom prst="rect">
            <a:avLst/>
          </a:prstGeom>
          <a:noFill/>
        </p:spPr>
      </p:pic>
      <p:pic>
        <p:nvPicPr>
          <p:cNvPr id="51" name="крупа" descr="D:\11111111111111111111 картинки\Крупа.png"/>
          <p:cNvPicPr>
            <a:picLocks noChangeAspect="1" noChangeArrowheads="1"/>
          </p:cNvPicPr>
          <p:nvPr/>
        </p:nvPicPr>
        <p:blipFill>
          <a:blip r:embed="rId10" cstate="print"/>
          <a:srcRect l="2682" t="1073" r="18454" b="6652"/>
          <a:stretch>
            <a:fillRect/>
          </a:stretch>
        </p:blipFill>
        <p:spPr bwMode="auto">
          <a:xfrm>
            <a:off x="571472" y="1000108"/>
            <a:ext cx="1160037" cy="1357322"/>
          </a:xfrm>
          <a:prstGeom prst="rect">
            <a:avLst/>
          </a:prstGeom>
          <a:noFill/>
        </p:spPr>
      </p:pic>
      <p:pic>
        <p:nvPicPr>
          <p:cNvPr id="52" name="хлеб" descr="D:\11111111111111111111 картинки\хлеб.png"/>
          <p:cNvPicPr>
            <a:picLocks noChangeAspect="1" noChangeArrowheads="1"/>
          </p:cNvPicPr>
          <p:nvPr/>
        </p:nvPicPr>
        <p:blipFill>
          <a:blip r:embed="rId11" cstate="print"/>
          <a:srcRect l="4745" t="6905" r="10402" b="13709"/>
          <a:stretch>
            <a:fillRect/>
          </a:stretch>
        </p:blipFill>
        <p:spPr bwMode="auto">
          <a:xfrm>
            <a:off x="5572132" y="797701"/>
            <a:ext cx="1571636" cy="916787"/>
          </a:xfrm>
          <a:prstGeom prst="rect">
            <a:avLst/>
          </a:prstGeom>
          <a:noFill/>
        </p:spPr>
      </p:pic>
      <p:grpSp>
        <p:nvGrpSpPr>
          <p:cNvPr id="53" name="рыба"/>
          <p:cNvGrpSpPr/>
          <p:nvPr/>
        </p:nvGrpSpPr>
        <p:grpSpPr>
          <a:xfrm>
            <a:off x="3714744" y="642918"/>
            <a:ext cx="1571636" cy="928694"/>
            <a:chOff x="2571736" y="3643314"/>
            <a:chExt cx="2000264" cy="1285884"/>
          </a:xfrm>
        </p:grpSpPr>
        <p:pic>
          <p:nvPicPr>
            <p:cNvPr id="54" name="Picture 13" descr="D:\11111111111111111111 картинки\рыбка.png"/>
            <p:cNvPicPr>
              <a:picLocks noChangeAspect="1" noChangeArrowheads="1"/>
            </p:cNvPicPr>
            <p:nvPr/>
          </p:nvPicPr>
          <p:blipFill>
            <a:blip r:embed="rId12" cstate="print"/>
            <a:srcRect l="11791" t="15391"/>
            <a:stretch>
              <a:fillRect/>
            </a:stretch>
          </p:blipFill>
          <p:spPr bwMode="auto">
            <a:xfrm>
              <a:off x="2571736" y="3786190"/>
              <a:ext cx="1750021" cy="1143008"/>
            </a:xfrm>
            <a:prstGeom prst="rect">
              <a:avLst/>
            </a:prstGeom>
            <a:noFill/>
          </p:spPr>
        </p:pic>
        <p:pic>
          <p:nvPicPr>
            <p:cNvPr id="55" name="Picture 13" descr="D:\11111111111111111111 картинки\рыбка.png"/>
            <p:cNvPicPr>
              <a:picLocks noChangeAspect="1" noChangeArrowheads="1"/>
            </p:cNvPicPr>
            <p:nvPr/>
          </p:nvPicPr>
          <p:blipFill>
            <a:blip r:embed="rId12" cstate="print"/>
            <a:srcRect l="11791" t="15391"/>
            <a:stretch>
              <a:fillRect/>
            </a:stretch>
          </p:blipFill>
          <p:spPr bwMode="auto">
            <a:xfrm>
              <a:off x="2821979" y="3643314"/>
              <a:ext cx="1750021" cy="1143008"/>
            </a:xfrm>
            <a:prstGeom prst="rect">
              <a:avLst/>
            </a:prstGeom>
            <a:noFill/>
          </p:spPr>
        </p:pic>
      </p:grpSp>
      <p:pic>
        <p:nvPicPr>
          <p:cNvPr id="56" name="масло" descr="D:\11111111111111111111 картинки\anchor_butter_large1.png"/>
          <p:cNvPicPr>
            <a:picLocks noChangeAspect="1" noChangeArrowheads="1"/>
          </p:cNvPicPr>
          <p:nvPr/>
        </p:nvPicPr>
        <p:blipFill>
          <a:blip r:embed="rId13" cstate="print"/>
          <a:srcRect l="29656" t="45117" r="3209" b="3608"/>
          <a:stretch>
            <a:fillRect/>
          </a:stretch>
        </p:blipFill>
        <p:spPr bwMode="auto">
          <a:xfrm>
            <a:off x="2622763" y="4929198"/>
            <a:ext cx="1234857" cy="785818"/>
          </a:xfrm>
          <a:prstGeom prst="rect">
            <a:avLst/>
          </a:prstGeom>
          <a:noFill/>
        </p:spPr>
      </p:pic>
      <p:pic>
        <p:nvPicPr>
          <p:cNvPr id="57" name="сметана" descr="D:\11111111111111111111 картинки\сметана.png"/>
          <p:cNvPicPr>
            <a:picLocks noChangeAspect="1" noChangeArrowheads="1"/>
          </p:cNvPicPr>
          <p:nvPr/>
        </p:nvPicPr>
        <p:blipFill>
          <a:blip r:embed="rId14" cstate="print"/>
          <a:srcRect l="85067" t="11159" r="9693" b="77041"/>
          <a:stretch>
            <a:fillRect/>
          </a:stretch>
        </p:blipFill>
        <p:spPr bwMode="auto">
          <a:xfrm>
            <a:off x="4572000" y="4786322"/>
            <a:ext cx="745440" cy="1143008"/>
          </a:xfrm>
          <a:prstGeom prst="rect">
            <a:avLst/>
          </a:prstGeom>
          <a:noFill/>
        </p:spPr>
      </p:pic>
      <p:pic>
        <p:nvPicPr>
          <p:cNvPr id="1041" name="печенье 2" descr="D:\11111111111111111111 картинки\печенье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358082" y="938202"/>
            <a:ext cx="1416050" cy="990600"/>
          </a:xfrm>
          <a:prstGeom prst="rect">
            <a:avLst/>
          </a:prstGeom>
          <a:noFill/>
        </p:spPr>
      </p:pic>
      <p:pic>
        <p:nvPicPr>
          <p:cNvPr id="1042" name="пироженое" descr="D:\11111111111111111111 картинки\1378.png"/>
          <p:cNvPicPr>
            <a:picLocks noChangeAspect="1" noChangeArrowheads="1"/>
          </p:cNvPicPr>
          <p:nvPr/>
        </p:nvPicPr>
        <p:blipFill>
          <a:blip r:embed="rId16" cstate="print"/>
          <a:srcRect t="22332"/>
          <a:stretch>
            <a:fillRect/>
          </a:stretch>
        </p:blipFill>
        <p:spPr bwMode="auto">
          <a:xfrm>
            <a:off x="4214810" y="2000240"/>
            <a:ext cx="1400160" cy="1087479"/>
          </a:xfrm>
          <a:prstGeom prst="rect">
            <a:avLst/>
          </a:prstGeom>
          <a:noFill/>
        </p:spPr>
      </p:pic>
      <p:grpSp>
        <p:nvGrpSpPr>
          <p:cNvPr id="62" name="печенье 1"/>
          <p:cNvGrpSpPr/>
          <p:nvPr/>
        </p:nvGrpSpPr>
        <p:grpSpPr>
          <a:xfrm>
            <a:off x="2428860" y="3429000"/>
            <a:ext cx="928694" cy="748283"/>
            <a:chOff x="6000760" y="4340742"/>
            <a:chExt cx="928694" cy="748283"/>
          </a:xfrm>
        </p:grpSpPr>
        <p:pic>
          <p:nvPicPr>
            <p:cNvPr id="1043" name="Picture 19" descr="D:\11111111111111111111 картинки\1635печенье.png"/>
            <p:cNvPicPr>
              <a:picLocks noChangeAspect="1" noChangeArrowheads="1"/>
            </p:cNvPicPr>
            <p:nvPr/>
          </p:nvPicPr>
          <p:blipFill>
            <a:blip r:embed="rId17" cstate="print"/>
            <a:srcRect l="7224" t="11502" r="8650" b="22909"/>
            <a:stretch>
              <a:fillRect/>
            </a:stretch>
          </p:blipFill>
          <p:spPr bwMode="auto">
            <a:xfrm>
              <a:off x="6072198" y="4340742"/>
              <a:ext cx="571504" cy="445579"/>
            </a:xfrm>
            <a:prstGeom prst="rect">
              <a:avLst/>
            </a:prstGeom>
            <a:noFill/>
          </p:spPr>
        </p:pic>
        <p:pic>
          <p:nvPicPr>
            <p:cNvPr id="60" name="Picture 19" descr="D:\11111111111111111111 картинки\1635печенье.png"/>
            <p:cNvPicPr>
              <a:picLocks noChangeAspect="1" noChangeArrowheads="1"/>
            </p:cNvPicPr>
            <p:nvPr/>
          </p:nvPicPr>
          <p:blipFill>
            <a:blip r:embed="rId17" cstate="print"/>
            <a:srcRect l="7224" t="11502" r="8650" b="22909"/>
            <a:stretch>
              <a:fillRect/>
            </a:stretch>
          </p:blipFill>
          <p:spPr bwMode="auto">
            <a:xfrm>
              <a:off x="6357950" y="4500570"/>
              <a:ext cx="571504" cy="445579"/>
            </a:xfrm>
            <a:prstGeom prst="rect">
              <a:avLst/>
            </a:prstGeom>
            <a:noFill/>
          </p:spPr>
        </p:pic>
        <p:pic>
          <p:nvPicPr>
            <p:cNvPr id="61" name="Picture 19" descr="D:\11111111111111111111 картинки\1635печенье.png"/>
            <p:cNvPicPr>
              <a:picLocks noChangeAspect="1" noChangeArrowheads="1"/>
            </p:cNvPicPr>
            <p:nvPr/>
          </p:nvPicPr>
          <p:blipFill>
            <a:blip r:embed="rId17" cstate="print"/>
            <a:srcRect l="7224" t="11502" r="8650" b="22909"/>
            <a:stretch>
              <a:fillRect/>
            </a:stretch>
          </p:blipFill>
          <p:spPr bwMode="auto">
            <a:xfrm>
              <a:off x="6000760" y="4643446"/>
              <a:ext cx="571504" cy="445579"/>
            </a:xfrm>
            <a:prstGeom prst="rect">
              <a:avLst/>
            </a:prstGeom>
            <a:noFill/>
          </p:spPr>
        </p:pic>
      </p:grpSp>
      <p:pic>
        <p:nvPicPr>
          <p:cNvPr id="59" name="К" descr="D:\11111111111111111111 картинки\корзина1.pn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857884" y="2643182"/>
            <a:ext cx="3071834" cy="334571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87283E-6 L -0.00417 0.4270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21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62428E-6 L 0.30104 0.30729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" y="15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2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77457E-6 L 0.46719 0.10289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5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8" dur="indefinite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0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9711E-6 L 0.6783 -0.13943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" y="-7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96532E-6 L 0.63107 0.12578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" y="6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3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4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Корзина" descr="D:\11111111111111111111 картинки\корзин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2643182"/>
            <a:ext cx="3071834" cy="3345716"/>
          </a:xfrm>
          <a:prstGeom prst="rect">
            <a:avLst/>
          </a:prstGeom>
          <a:noFill/>
        </p:spPr>
      </p:pic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762820" y="6182045"/>
            <a:ext cx="4902817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Складіть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кошик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вироби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м'яса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колбаса" descr="D:\11111111111111111111 картинки\ковбас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85918" y="500042"/>
            <a:ext cx="1620044" cy="1141413"/>
          </a:xfrm>
          <a:prstGeom prst="rect">
            <a:avLst/>
          </a:prstGeom>
          <a:noFill/>
        </p:spPr>
      </p:pic>
      <p:pic>
        <p:nvPicPr>
          <p:cNvPr id="26" name="сахар" descr="D:\11111111111111111111 картинки\сахар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6766" y="3429000"/>
            <a:ext cx="1510468" cy="1071570"/>
          </a:xfrm>
          <a:prstGeom prst="rect">
            <a:avLst/>
          </a:prstGeom>
          <a:noFill/>
        </p:spPr>
      </p:pic>
      <p:pic>
        <p:nvPicPr>
          <p:cNvPr id="27" name="конфеты" descr="D:\11111111111111111111 картинки\конфетки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58" y="2912325"/>
            <a:ext cx="1643074" cy="1088179"/>
          </a:xfrm>
          <a:prstGeom prst="rect">
            <a:avLst/>
          </a:prstGeom>
          <a:noFill/>
        </p:spPr>
      </p:pic>
      <p:pic>
        <p:nvPicPr>
          <p:cNvPr id="28" name="сыр" descr="D:\11111111111111111111 картинки\сыр 5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81425" y="4929198"/>
            <a:ext cx="862013" cy="990600"/>
          </a:xfrm>
          <a:prstGeom prst="rect">
            <a:avLst/>
          </a:prstGeom>
          <a:noFill/>
        </p:spPr>
      </p:pic>
      <p:pic>
        <p:nvPicPr>
          <p:cNvPr id="29" name="крупа" descr="D:\11111111111111111111 картинки\Крупа.png"/>
          <p:cNvPicPr>
            <a:picLocks noChangeAspect="1" noChangeArrowheads="1"/>
          </p:cNvPicPr>
          <p:nvPr/>
        </p:nvPicPr>
        <p:blipFill>
          <a:blip r:embed="rId9" cstate="print"/>
          <a:srcRect l="2682" t="1073" r="18454" b="6652"/>
          <a:stretch>
            <a:fillRect/>
          </a:stretch>
        </p:blipFill>
        <p:spPr bwMode="auto">
          <a:xfrm>
            <a:off x="357158" y="714356"/>
            <a:ext cx="1160037" cy="1357322"/>
          </a:xfrm>
          <a:prstGeom prst="rect">
            <a:avLst/>
          </a:prstGeom>
          <a:noFill/>
        </p:spPr>
      </p:pic>
      <p:pic>
        <p:nvPicPr>
          <p:cNvPr id="30" name="хлеб" descr="D:\11111111111111111111 картинки\хлеб.png"/>
          <p:cNvPicPr>
            <a:picLocks noChangeAspect="1" noChangeArrowheads="1"/>
          </p:cNvPicPr>
          <p:nvPr/>
        </p:nvPicPr>
        <p:blipFill>
          <a:blip r:embed="rId10" cstate="print"/>
          <a:srcRect l="4745" t="6905" r="10402" b="13709"/>
          <a:stretch>
            <a:fillRect/>
          </a:stretch>
        </p:blipFill>
        <p:spPr bwMode="auto">
          <a:xfrm>
            <a:off x="5572132" y="428604"/>
            <a:ext cx="1571636" cy="916787"/>
          </a:xfrm>
          <a:prstGeom prst="rect">
            <a:avLst/>
          </a:prstGeom>
          <a:noFill/>
        </p:spPr>
      </p:pic>
      <p:grpSp>
        <p:nvGrpSpPr>
          <p:cNvPr id="31" name="рыба"/>
          <p:cNvGrpSpPr/>
          <p:nvPr/>
        </p:nvGrpSpPr>
        <p:grpSpPr>
          <a:xfrm>
            <a:off x="3714744" y="642918"/>
            <a:ext cx="1571636" cy="928694"/>
            <a:chOff x="2571736" y="3643314"/>
            <a:chExt cx="2000264" cy="1285884"/>
          </a:xfrm>
        </p:grpSpPr>
        <p:pic>
          <p:nvPicPr>
            <p:cNvPr id="32" name="Picture 13" descr="D:\11111111111111111111 картинки\рыбка.png"/>
            <p:cNvPicPr>
              <a:picLocks noChangeAspect="1" noChangeArrowheads="1"/>
            </p:cNvPicPr>
            <p:nvPr/>
          </p:nvPicPr>
          <p:blipFill>
            <a:blip r:embed="rId11" cstate="print"/>
            <a:srcRect l="11791" t="15391"/>
            <a:stretch>
              <a:fillRect/>
            </a:stretch>
          </p:blipFill>
          <p:spPr bwMode="auto">
            <a:xfrm>
              <a:off x="2571736" y="3786190"/>
              <a:ext cx="1750021" cy="1143008"/>
            </a:xfrm>
            <a:prstGeom prst="rect">
              <a:avLst/>
            </a:prstGeom>
            <a:noFill/>
          </p:spPr>
        </p:pic>
        <p:pic>
          <p:nvPicPr>
            <p:cNvPr id="33" name="Picture 13" descr="D:\11111111111111111111 картинки\рыбка.png"/>
            <p:cNvPicPr>
              <a:picLocks noChangeAspect="1" noChangeArrowheads="1"/>
            </p:cNvPicPr>
            <p:nvPr/>
          </p:nvPicPr>
          <p:blipFill>
            <a:blip r:embed="rId11" cstate="print"/>
            <a:srcRect l="11791" t="15391"/>
            <a:stretch>
              <a:fillRect/>
            </a:stretch>
          </p:blipFill>
          <p:spPr bwMode="auto">
            <a:xfrm>
              <a:off x="2821979" y="3643314"/>
              <a:ext cx="1750021" cy="1143008"/>
            </a:xfrm>
            <a:prstGeom prst="rect">
              <a:avLst/>
            </a:prstGeom>
            <a:noFill/>
          </p:spPr>
        </p:pic>
      </p:grpSp>
      <p:pic>
        <p:nvPicPr>
          <p:cNvPr id="34" name="масло" descr="D:\11111111111111111111 картинки\anchor_butter_large1.png"/>
          <p:cNvPicPr>
            <a:picLocks noChangeAspect="1" noChangeArrowheads="1"/>
          </p:cNvPicPr>
          <p:nvPr/>
        </p:nvPicPr>
        <p:blipFill>
          <a:blip r:embed="rId12" cstate="print"/>
          <a:srcRect l="29656" t="45117" r="3209" b="3608"/>
          <a:stretch>
            <a:fillRect/>
          </a:stretch>
        </p:blipFill>
        <p:spPr bwMode="auto">
          <a:xfrm>
            <a:off x="2122697" y="5214950"/>
            <a:ext cx="1234857" cy="785818"/>
          </a:xfrm>
          <a:prstGeom prst="rect">
            <a:avLst/>
          </a:prstGeom>
          <a:noFill/>
        </p:spPr>
      </p:pic>
      <p:pic>
        <p:nvPicPr>
          <p:cNvPr id="35" name="сметана" descr="D:\11111111111111111111 картинки\сметана.png"/>
          <p:cNvPicPr>
            <a:picLocks noChangeAspect="1" noChangeArrowheads="1"/>
          </p:cNvPicPr>
          <p:nvPr/>
        </p:nvPicPr>
        <p:blipFill>
          <a:blip r:embed="rId13" cstate="print"/>
          <a:srcRect l="85067" t="11159" r="9693" b="77041"/>
          <a:stretch>
            <a:fillRect/>
          </a:stretch>
        </p:blipFill>
        <p:spPr bwMode="auto">
          <a:xfrm>
            <a:off x="4969568" y="4786322"/>
            <a:ext cx="745440" cy="1143008"/>
          </a:xfrm>
          <a:prstGeom prst="rect">
            <a:avLst/>
          </a:prstGeom>
          <a:noFill/>
        </p:spPr>
      </p:pic>
      <p:grpSp>
        <p:nvGrpSpPr>
          <p:cNvPr id="36" name="печенье 1"/>
          <p:cNvGrpSpPr/>
          <p:nvPr/>
        </p:nvGrpSpPr>
        <p:grpSpPr>
          <a:xfrm>
            <a:off x="2285984" y="3857628"/>
            <a:ext cx="928694" cy="748283"/>
            <a:chOff x="6000760" y="4340742"/>
            <a:chExt cx="928694" cy="748283"/>
          </a:xfrm>
        </p:grpSpPr>
        <p:pic>
          <p:nvPicPr>
            <p:cNvPr id="37" name="Picture 19" descr="D:\11111111111111111111 картинки\1635печенье.png"/>
            <p:cNvPicPr>
              <a:picLocks noChangeAspect="1" noChangeArrowheads="1"/>
            </p:cNvPicPr>
            <p:nvPr/>
          </p:nvPicPr>
          <p:blipFill>
            <a:blip r:embed="rId14" cstate="print"/>
            <a:srcRect l="7224" t="11502" r="8650" b="22909"/>
            <a:stretch>
              <a:fillRect/>
            </a:stretch>
          </p:blipFill>
          <p:spPr bwMode="auto">
            <a:xfrm>
              <a:off x="6072198" y="4340742"/>
              <a:ext cx="571504" cy="445579"/>
            </a:xfrm>
            <a:prstGeom prst="rect">
              <a:avLst/>
            </a:prstGeom>
            <a:noFill/>
          </p:spPr>
        </p:pic>
        <p:pic>
          <p:nvPicPr>
            <p:cNvPr id="38" name="Picture 19" descr="D:\11111111111111111111 картинки\1635печенье.png"/>
            <p:cNvPicPr>
              <a:picLocks noChangeAspect="1" noChangeArrowheads="1"/>
            </p:cNvPicPr>
            <p:nvPr/>
          </p:nvPicPr>
          <p:blipFill>
            <a:blip r:embed="rId14" cstate="print"/>
            <a:srcRect l="7224" t="11502" r="8650" b="22909"/>
            <a:stretch>
              <a:fillRect/>
            </a:stretch>
          </p:blipFill>
          <p:spPr bwMode="auto">
            <a:xfrm>
              <a:off x="6357950" y="4500570"/>
              <a:ext cx="571504" cy="445579"/>
            </a:xfrm>
            <a:prstGeom prst="rect">
              <a:avLst/>
            </a:prstGeom>
            <a:noFill/>
          </p:spPr>
        </p:pic>
        <p:pic>
          <p:nvPicPr>
            <p:cNvPr id="39" name="Picture 19" descr="D:\11111111111111111111 картинки\1635печенье.png"/>
            <p:cNvPicPr>
              <a:picLocks noChangeAspect="1" noChangeArrowheads="1"/>
            </p:cNvPicPr>
            <p:nvPr/>
          </p:nvPicPr>
          <p:blipFill>
            <a:blip r:embed="rId14" cstate="print"/>
            <a:srcRect l="7224" t="11502" r="8650" b="22909"/>
            <a:stretch>
              <a:fillRect/>
            </a:stretch>
          </p:blipFill>
          <p:spPr bwMode="auto">
            <a:xfrm>
              <a:off x="6000760" y="4643446"/>
              <a:ext cx="571504" cy="445579"/>
            </a:xfrm>
            <a:prstGeom prst="rect">
              <a:avLst/>
            </a:prstGeom>
            <a:noFill/>
          </p:spPr>
        </p:pic>
      </p:grpSp>
      <p:pic>
        <p:nvPicPr>
          <p:cNvPr id="41" name="мясо" descr="D:\11111111111111111111 картинки\12_18мясо.png"/>
          <p:cNvPicPr>
            <a:picLocks noChangeAspect="1" noChangeArrowheads="1"/>
          </p:cNvPicPr>
          <p:nvPr/>
        </p:nvPicPr>
        <p:blipFill>
          <a:blip r:embed="rId15" cstate="print"/>
          <a:srcRect l="21905" t="34199" r="50445" b="43494"/>
          <a:stretch>
            <a:fillRect/>
          </a:stretch>
        </p:blipFill>
        <p:spPr bwMode="auto">
          <a:xfrm>
            <a:off x="2214546" y="2143116"/>
            <a:ext cx="1285884" cy="1037434"/>
          </a:xfrm>
          <a:prstGeom prst="rect">
            <a:avLst/>
          </a:prstGeom>
          <a:noFill/>
        </p:spPr>
      </p:pic>
      <p:grpSp>
        <p:nvGrpSpPr>
          <p:cNvPr id="43" name="Группа 42"/>
          <p:cNvGrpSpPr/>
          <p:nvPr/>
        </p:nvGrpSpPr>
        <p:grpSpPr>
          <a:xfrm>
            <a:off x="269747" y="4786322"/>
            <a:ext cx="1516171" cy="1000132"/>
            <a:chOff x="1785918" y="1059274"/>
            <a:chExt cx="1984607" cy="1357322"/>
          </a:xfrm>
        </p:grpSpPr>
        <p:pic>
          <p:nvPicPr>
            <p:cNvPr id="44" name="Picture 2" descr="D:\11111111111111111111 картинки\сарделька.png"/>
            <p:cNvPicPr>
              <a:picLocks noChangeAspect="1" noChangeArrowheads="1"/>
            </p:cNvPicPr>
            <p:nvPr/>
          </p:nvPicPr>
          <p:blipFill>
            <a:blip r:embed="rId16" cstate="print"/>
            <a:srcRect l="1746" t="5882" r="3125" b="32077"/>
            <a:stretch>
              <a:fillRect/>
            </a:stretch>
          </p:blipFill>
          <p:spPr bwMode="auto">
            <a:xfrm rot="14045065">
              <a:off x="1935249" y="1295330"/>
              <a:ext cx="1357322" cy="885210"/>
            </a:xfrm>
            <a:prstGeom prst="rect">
              <a:avLst/>
            </a:prstGeom>
            <a:noFill/>
          </p:spPr>
        </p:pic>
        <p:pic>
          <p:nvPicPr>
            <p:cNvPr id="45" name="Picture 2" descr="D:\11111111111111111111 картинки\сарделька.png"/>
            <p:cNvPicPr>
              <a:picLocks noChangeAspect="1" noChangeArrowheads="1"/>
            </p:cNvPicPr>
            <p:nvPr/>
          </p:nvPicPr>
          <p:blipFill>
            <a:blip r:embed="rId17" cstate="print"/>
            <a:srcRect l="1746" t="5882" r="3125" b="32077"/>
            <a:stretch>
              <a:fillRect/>
            </a:stretch>
          </p:blipFill>
          <p:spPr bwMode="auto">
            <a:xfrm rot="805343">
              <a:off x="2071670" y="1142984"/>
              <a:ext cx="1357322" cy="885210"/>
            </a:xfrm>
            <a:prstGeom prst="rect">
              <a:avLst/>
            </a:prstGeom>
            <a:noFill/>
          </p:spPr>
        </p:pic>
        <p:pic>
          <p:nvPicPr>
            <p:cNvPr id="46" name="Picture 2" descr="D:\11111111111111111111 картинки\сарделька.png"/>
            <p:cNvPicPr>
              <a:picLocks noChangeAspect="1" noChangeArrowheads="1"/>
            </p:cNvPicPr>
            <p:nvPr/>
          </p:nvPicPr>
          <p:blipFill>
            <a:blip r:embed="rId17" cstate="print"/>
            <a:srcRect l="1746" t="5882" r="3125" b="32077"/>
            <a:stretch>
              <a:fillRect/>
            </a:stretch>
          </p:blipFill>
          <p:spPr bwMode="auto">
            <a:xfrm rot="1630129">
              <a:off x="2413203" y="1332598"/>
              <a:ext cx="1357322" cy="885210"/>
            </a:xfrm>
            <a:prstGeom prst="rect">
              <a:avLst/>
            </a:prstGeom>
            <a:noFill/>
          </p:spPr>
        </p:pic>
        <p:pic>
          <p:nvPicPr>
            <p:cNvPr id="47" name="Picture 2" descr="D:\11111111111111111111 картинки\сарделька.png"/>
            <p:cNvPicPr>
              <a:picLocks noChangeAspect="1" noChangeArrowheads="1"/>
            </p:cNvPicPr>
            <p:nvPr/>
          </p:nvPicPr>
          <p:blipFill>
            <a:blip r:embed="rId17" cstate="print"/>
            <a:srcRect l="1746" t="5882" r="3125" b="32077"/>
            <a:stretch>
              <a:fillRect/>
            </a:stretch>
          </p:blipFill>
          <p:spPr bwMode="auto">
            <a:xfrm rot="21175288">
              <a:off x="1785918" y="1151804"/>
              <a:ext cx="1357322" cy="885210"/>
            </a:xfrm>
            <a:prstGeom prst="rect">
              <a:avLst/>
            </a:prstGeom>
            <a:noFill/>
          </p:spPr>
        </p:pic>
        <p:pic>
          <p:nvPicPr>
            <p:cNvPr id="48" name="Picture 2" descr="D:\11111111111111111111 картинки\сарделька.png"/>
            <p:cNvPicPr>
              <a:picLocks noChangeAspect="1" noChangeArrowheads="1"/>
            </p:cNvPicPr>
            <p:nvPr/>
          </p:nvPicPr>
          <p:blipFill>
            <a:blip r:embed="rId17" cstate="print"/>
            <a:srcRect l="1746" t="5882" r="3125" b="32077"/>
            <a:stretch>
              <a:fillRect/>
            </a:stretch>
          </p:blipFill>
          <p:spPr bwMode="auto">
            <a:xfrm rot="12702043">
              <a:off x="1785918" y="1500174"/>
              <a:ext cx="1357322" cy="885210"/>
            </a:xfrm>
            <a:prstGeom prst="rect">
              <a:avLst/>
            </a:prstGeom>
            <a:noFill/>
          </p:spPr>
        </p:pic>
      </p:grpSp>
      <p:grpSp>
        <p:nvGrpSpPr>
          <p:cNvPr id="49" name="Группа 48"/>
          <p:cNvGrpSpPr/>
          <p:nvPr/>
        </p:nvGrpSpPr>
        <p:grpSpPr>
          <a:xfrm>
            <a:off x="7000892" y="1642653"/>
            <a:ext cx="1571636" cy="643339"/>
            <a:chOff x="5214942" y="2388793"/>
            <a:chExt cx="1843086" cy="754455"/>
          </a:xfrm>
        </p:grpSpPr>
        <p:pic>
          <p:nvPicPr>
            <p:cNvPr id="50" name="Picture 4" descr="D:\11111111111111111111 картинки\сосиска.png"/>
            <p:cNvPicPr>
              <a:picLocks noChangeAspect="1" noChangeArrowheads="1"/>
            </p:cNvPicPr>
            <p:nvPr/>
          </p:nvPicPr>
          <p:blipFill>
            <a:blip r:embed="rId18" cstate="print"/>
            <a:srcRect b="65101"/>
            <a:stretch>
              <a:fillRect/>
            </a:stretch>
          </p:blipFill>
          <p:spPr bwMode="auto">
            <a:xfrm rot="569497">
              <a:off x="5387271" y="2638457"/>
              <a:ext cx="1343020" cy="468703"/>
            </a:xfrm>
            <a:prstGeom prst="rect">
              <a:avLst/>
            </a:prstGeom>
            <a:noFill/>
          </p:spPr>
        </p:pic>
        <p:pic>
          <p:nvPicPr>
            <p:cNvPr id="51" name="Picture 4" descr="D:\11111111111111111111 картинки\сосиска.png"/>
            <p:cNvPicPr>
              <a:picLocks noChangeAspect="1" noChangeArrowheads="1"/>
            </p:cNvPicPr>
            <p:nvPr/>
          </p:nvPicPr>
          <p:blipFill>
            <a:blip r:embed="rId18" cstate="print"/>
            <a:srcRect b="65101"/>
            <a:stretch>
              <a:fillRect/>
            </a:stretch>
          </p:blipFill>
          <p:spPr bwMode="auto">
            <a:xfrm>
              <a:off x="5715008" y="2388793"/>
              <a:ext cx="1343020" cy="468703"/>
            </a:xfrm>
            <a:prstGeom prst="rect">
              <a:avLst/>
            </a:prstGeom>
            <a:noFill/>
          </p:spPr>
        </p:pic>
        <p:pic>
          <p:nvPicPr>
            <p:cNvPr id="52" name="Picture 4" descr="D:\11111111111111111111 картинки\сосиска.png"/>
            <p:cNvPicPr>
              <a:picLocks noChangeAspect="1" noChangeArrowheads="1"/>
            </p:cNvPicPr>
            <p:nvPr/>
          </p:nvPicPr>
          <p:blipFill>
            <a:blip r:embed="rId18" cstate="print"/>
            <a:srcRect b="65101"/>
            <a:stretch>
              <a:fillRect/>
            </a:stretch>
          </p:blipFill>
          <p:spPr bwMode="auto">
            <a:xfrm rot="10800000">
              <a:off x="5643570" y="2674545"/>
              <a:ext cx="1343020" cy="468703"/>
            </a:xfrm>
            <a:prstGeom prst="rect">
              <a:avLst/>
            </a:prstGeom>
            <a:noFill/>
          </p:spPr>
        </p:pic>
        <p:pic>
          <p:nvPicPr>
            <p:cNvPr id="53" name="Picture 4" descr="D:\11111111111111111111 картинки\сосиска.png"/>
            <p:cNvPicPr>
              <a:picLocks noChangeAspect="1" noChangeArrowheads="1"/>
            </p:cNvPicPr>
            <p:nvPr/>
          </p:nvPicPr>
          <p:blipFill>
            <a:blip r:embed="rId18" cstate="print"/>
            <a:srcRect b="65101"/>
            <a:stretch>
              <a:fillRect/>
            </a:stretch>
          </p:blipFill>
          <p:spPr bwMode="auto">
            <a:xfrm rot="11266118">
              <a:off x="5214942" y="2514487"/>
              <a:ext cx="1343020" cy="468703"/>
            </a:xfrm>
            <a:prstGeom prst="rect">
              <a:avLst/>
            </a:prstGeom>
            <a:noFill/>
          </p:spPr>
        </p:pic>
      </p:grpSp>
      <p:pic>
        <p:nvPicPr>
          <p:cNvPr id="40" name="колбаса 2" descr="D:\11111111111111111111 картинки\колб.png"/>
          <p:cNvPicPr>
            <a:picLocks noChangeAspect="1" noChangeArrowheads="1"/>
          </p:cNvPicPr>
          <p:nvPr/>
        </p:nvPicPr>
        <p:blipFill>
          <a:blip r:embed="rId19" cstate="print"/>
          <a:srcRect l="10359" t="24171" r="34392" b="28867"/>
          <a:stretch>
            <a:fillRect/>
          </a:stretch>
        </p:blipFill>
        <p:spPr bwMode="auto">
          <a:xfrm>
            <a:off x="4143372" y="1928802"/>
            <a:ext cx="1428760" cy="1214446"/>
          </a:xfrm>
          <a:prstGeom prst="rect">
            <a:avLst/>
          </a:prstGeom>
          <a:noFill/>
        </p:spPr>
      </p:pic>
      <p:pic>
        <p:nvPicPr>
          <p:cNvPr id="24" name="К" descr="D:\11111111111111111111 картинки\корзина1.pn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5857884" y="2643182"/>
            <a:ext cx="3071834" cy="334571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4509E-6 L 0.31528 0.27699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" y="13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2.96296E-6 L 0.47101 0.24861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" y="12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48148E-6 L 0.49184 0.43842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" y="21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9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0" dur="indefinite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33333E-6 L 0.7342 -0.17639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7" y="-8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59259E-6 L 0.00278 0.37107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18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омой 7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006189" y="6182045"/>
            <a:ext cx="4416081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кожній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групі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знайдіть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зайве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313" y="214313"/>
            <a:ext cx="8715375" cy="17859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14313" y="2143125"/>
            <a:ext cx="8715375" cy="178593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14313" y="4071938"/>
            <a:ext cx="8715375" cy="17859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3" name="Яблоко" descr="D:\11111111111111111111 картинки\яблуко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6981" y="329644"/>
            <a:ext cx="1360375" cy="1533590"/>
          </a:xfrm>
          <a:prstGeom prst="rect">
            <a:avLst/>
          </a:prstGeom>
          <a:noFill/>
        </p:spPr>
      </p:pic>
      <p:pic>
        <p:nvPicPr>
          <p:cNvPr id="14" name="Слива" descr="D:\11111111111111111111 картинки\слив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15206" y="334916"/>
            <a:ext cx="1285884" cy="1486144"/>
          </a:xfrm>
          <a:prstGeom prst="rect">
            <a:avLst/>
          </a:prstGeom>
          <a:noFill/>
        </p:spPr>
      </p:pic>
      <p:pic>
        <p:nvPicPr>
          <p:cNvPr id="15" name="Банан" descr="D:\11111111111111111111 картинки\банан 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65323" y="580278"/>
            <a:ext cx="2435239" cy="1206709"/>
          </a:xfrm>
          <a:prstGeom prst="rect">
            <a:avLst/>
          </a:prstGeom>
          <a:noFill/>
        </p:spPr>
      </p:pic>
      <p:pic>
        <p:nvPicPr>
          <p:cNvPr id="16" name="Огурец" descr="D:\11111111111111111111 картинки\огурец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95859" y="389294"/>
            <a:ext cx="2062157" cy="1468070"/>
          </a:xfrm>
          <a:prstGeom prst="rect">
            <a:avLst/>
          </a:prstGeom>
          <a:noFill/>
        </p:spPr>
      </p:pic>
      <p:pic>
        <p:nvPicPr>
          <p:cNvPr id="17" name="Абрикос" descr="D:\11111111111111111111 картинки\абрикос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472" y="2357430"/>
            <a:ext cx="1800593" cy="1400851"/>
          </a:xfrm>
          <a:prstGeom prst="rect">
            <a:avLst/>
          </a:prstGeom>
          <a:noFill/>
        </p:spPr>
      </p:pic>
      <p:pic>
        <p:nvPicPr>
          <p:cNvPr id="18" name="Помидор" descr="D:\11111111111111111111 картинки\помидор 6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93515" y="2285992"/>
            <a:ext cx="1535873" cy="1498458"/>
          </a:xfrm>
          <a:prstGeom prst="rect">
            <a:avLst/>
          </a:prstGeom>
          <a:noFill/>
        </p:spPr>
      </p:pic>
      <p:pic>
        <p:nvPicPr>
          <p:cNvPr id="1028" name="мандарин" descr="D:\11111111111111111111 картинки\мандарин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59893" y="2352852"/>
            <a:ext cx="1526355" cy="1428567"/>
          </a:xfrm>
          <a:prstGeom prst="rect">
            <a:avLst/>
          </a:prstGeom>
          <a:noFill/>
        </p:spPr>
      </p:pic>
      <p:pic>
        <p:nvPicPr>
          <p:cNvPr id="19" name="Апельсин" descr="D:\11111111111111111111 картинки\апельсин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16235" y="4214818"/>
            <a:ext cx="1571636" cy="1518906"/>
          </a:xfrm>
          <a:prstGeom prst="rect">
            <a:avLst/>
          </a:prstGeom>
          <a:noFill/>
        </p:spPr>
      </p:pic>
      <p:pic>
        <p:nvPicPr>
          <p:cNvPr id="20" name="Груша" descr="D:\11111111111111111111 картинки\груша6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231143" y="4256206"/>
            <a:ext cx="1071570" cy="1522318"/>
          </a:xfrm>
          <a:prstGeom prst="rect">
            <a:avLst/>
          </a:prstGeom>
          <a:noFill/>
        </p:spPr>
      </p:pic>
      <p:pic>
        <p:nvPicPr>
          <p:cNvPr id="21" name="Лимон" descr="D:\11111111111111111111 картинки\лимон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659903" y="4270852"/>
            <a:ext cx="1841187" cy="1444164"/>
          </a:xfrm>
          <a:prstGeom prst="rect">
            <a:avLst/>
          </a:prstGeom>
          <a:noFill/>
        </p:spPr>
      </p:pic>
      <p:pic>
        <p:nvPicPr>
          <p:cNvPr id="1029" name="морковь" descr="D:\11111111111111111111 картинки\морковка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6200000" flipV="1">
            <a:off x="3128896" y="3673857"/>
            <a:ext cx="1071570" cy="2724996"/>
          </a:xfrm>
          <a:prstGeom prst="rect">
            <a:avLst/>
          </a:prstGeom>
          <a:noFill/>
        </p:spPr>
      </p:pic>
      <p:pic>
        <p:nvPicPr>
          <p:cNvPr id="1030" name="персик" descr="D:\11111111111111111111 картинки\персик.png"/>
          <p:cNvPicPr>
            <a:picLocks noChangeAspect="1" noChangeArrowheads="1"/>
          </p:cNvPicPr>
          <p:nvPr/>
        </p:nvPicPr>
        <p:blipFill>
          <a:blip r:embed="rId15" cstate="print"/>
          <a:srcRect l="3409" r="5682"/>
          <a:stretch>
            <a:fillRect/>
          </a:stretch>
        </p:blipFill>
        <p:spPr bwMode="auto">
          <a:xfrm>
            <a:off x="7007396" y="2293134"/>
            <a:ext cx="1422256" cy="15644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cw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0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0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0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омой 7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006189" y="6182045"/>
            <a:ext cx="4416081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кожній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групі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знайдіть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зайве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313" y="214313"/>
            <a:ext cx="8715375" cy="17859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14313" y="2143125"/>
            <a:ext cx="8715375" cy="178593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14313" y="4071938"/>
            <a:ext cx="8715375" cy="17859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050" name="Кабачек" descr="D:\11111111111111111111 картинки\кабачек.png"/>
          <p:cNvPicPr>
            <a:picLocks noChangeAspect="1" noChangeArrowheads="1"/>
          </p:cNvPicPr>
          <p:nvPr/>
        </p:nvPicPr>
        <p:blipFill>
          <a:blip r:embed="rId4" cstate="print"/>
          <a:srcRect t="1486" b="55245"/>
          <a:stretch>
            <a:fillRect/>
          </a:stretch>
        </p:blipFill>
        <p:spPr bwMode="auto">
          <a:xfrm>
            <a:off x="6404004" y="642918"/>
            <a:ext cx="2311400" cy="1000132"/>
          </a:xfrm>
          <a:prstGeom prst="rect">
            <a:avLst/>
          </a:prstGeom>
          <a:noFill/>
        </p:spPr>
      </p:pic>
      <p:pic>
        <p:nvPicPr>
          <p:cNvPr id="2051" name="буряк" descr="D:\11111111111111111111 картинки\Буряк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16766" y="500042"/>
            <a:ext cx="1740854" cy="1260477"/>
          </a:xfrm>
          <a:prstGeom prst="rect">
            <a:avLst/>
          </a:prstGeom>
          <a:noFill/>
        </p:spPr>
      </p:pic>
      <p:pic>
        <p:nvPicPr>
          <p:cNvPr id="13" name="Яблоко" descr="D:\11111111111111111111 картинки\яблуко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8419" y="329644"/>
            <a:ext cx="1360375" cy="1533590"/>
          </a:xfrm>
          <a:prstGeom prst="rect">
            <a:avLst/>
          </a:prstGeom>
          <a:noFill/>
        </p:spPr>
      </p:pic>
      <p:pic>
        <p:nvPicPr>
          <p:cNvPr id="14" name="Огурец" descr="D:\11111111111111111111 картинки\огурец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81479" y="389294"/>
            <a:ext cx="2062157" cy="1468070"/>
          </a:xfrm>
          <a:prstGeom prst="rect">
            <a:avLst/>
          </a:prstGeom>
          <a:noFill/>
        </p:spPr>
      </p:pic>
      <p:pic>
        <p:nvPicPr>
          <p:cNvPr id="2052" name="капуста" descr="D:\11111111111111111111 картинки\капуста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0034" y="2293506"/>
            <a:ext cx="2071702" cy="1545064"/>
          </a:xfrm>
          <a:prstGeom prst="rect">
            <a:avLst/>
          </a:prstGeom>
          <a:noFill/>
        </p:spPr>
      </p:pic>
      <p:pic>
        <p:nvPicPr>
          <p:cNvPr id="15" name="Помидор" descr="D:\11111111111111111111 картинки\помидор 6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43438" y="2285992"/>
            <a:ext cx="1535873" cy="1498458"/>
          </a:xfrm>
          <a:prstGeom prst="rect">
            <a:avLst/>
          </a:prstGeom>
          <a:noFill/>
        </p:spPr>
      </p:pic>
      <p:pic>
        <p:nvPicPr>
          <p:cNvPr id="16" name="мандарин" descr="D:\11111111111111111111 картинки\мандарин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57488" y="2352852"/>
            <a:ext cx="1526355" cy="1428567"/>
          </a:xfrm>
          <a:prstGeom prst="rect">
            <a:avLst/>
          </a:prstGeom>
          <a:noFill/>
        </p:spPr>
      </p:pic>
      <p:pic>
        <p:nvPicPr>
          <p:cNvPr id="2054" name="лук" descr="D:\11111111111111111111 картинки\Untitled-1лук.png"/>
          <p:cNvPicPr>
            <a:picLocks noChangeAspect="1" noChangeArrowheads="1"/>
          </p:cNvPicPr>
          <p:nvPr/>
        </p:nvPicPr>
        <p:blipFill>
          <a:blip r:embed="rId11" cstate="print"/>
          <a:srcRect l="6777" t="20518" r="5120" b="15872"/>
          <a:stretch>
            <a:fillRect/>
          </a:stretch>
        </p:blipFill>
        <p:spPr bwMode="auto">
          <a:xfrm>
            <a:off x="6429388" y="2395897"/>
            <a:ext cx="2316632" cy="1247417"/>
          </a:xfrm>
          <a:prstGeom prst="rect">
            <a:avLst/>
          </a:prstGeom>
          <a:noFill/>
        </p:spPr>
      </p:pic>
      <p:pic>
        <p:nvPicPr>
          <p:cNvPr id="18" name="Груша" descr="D:\11111111111111111111 картинки\груша6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500694" y="4256206"/>
            <a:ext cx="1071570" cy="1522318"/>
          </a:xfrm>
          <a:prstGeom prst="rect">
            <a:avLst/>
          </a:prstGeom>
          <a:noFill/>
        </p:spPr>
      </p:pic>
      <p:pic>
        <p:nvPicPr>
          <p:cNvPr id="19" name="морковь" descr="D:\11111111111111111111 картинки\морковка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16200000" flipV="1">
            <a:off x="3255573" y="3673857"/>
            <a:ext cx="1071570" cy="2724996"/>
          </a:xfrm>
          <a:prstGeom prst="rect">
            <a:avLst/>
          </a:prstGeom>
          <a:noFill/>
        </p:spPr>
      </p:pic>
      <p:pic>
        <p:nvPicPr>
          <p:cNvPr id="2055" name="перец" descr="D:\11111111111111111111 картинки\перец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71472" y="4289407"/>
            <a:ext cx="1643074" cy="1425609"/>
          </a:xfrm>
          <a:prstGeom prst="rect">
            <a:avLst/>
          </a:prstGeom>
          <a:noFill/>
        </p:spPr>
      </p:pic>
      <p:pic>
        <p:nvPicPr>
          <p:cNvPr id="2056" name="чеснок" descr="D:\11111111111111111111 картинки\чеснок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072330" y="4357694"/>
            <a:ext cx="1328736" cy="1328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cw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6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4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4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4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4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5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72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20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80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1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2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5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2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03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04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05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омой 7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62144" y="6182045"/>
            <a:ext cx="6104172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Вилучіть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шкідливі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здоров’я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продукти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кокакола" descr="D:\11111111111111111111 картинки\еда предметы 9.png"/>
          <p:cNvPicPr>
            <a:picLocks noChangeAspect="1" noChangeArrowheads="1"/>
          </p:cNvPicPr>
          <p:nvPr/>
        </p:nvPicPr>
        <p:blipFill>
          <a:blip r:embed="rId4" cstate="print"/>
          <a:srcRect l="15421" t="22438" r="73216"/>
          <a:stretch>
            <a:fillRect/>
          </a:stretch>
        </p:blipFill>
        <p:spPr bwMode="auto">
          <a:xfrm>
            <a:off x="928662" y="357166"/>
            <a:ext cx="1000132" cy="2222509"/>
          </a:xfrm>
          <a:prstGeom prst="rect">
            <a:avLst/>
          </a:prstGeom>
          <a:noFill/>
        </p:spPr>
      </p:pic>
      <p:pic>
        <p:nvPicPr>
          <p:cNvPr id="11" name="гамбургер" descr="D:\11111111111111111111 картинки\еда предметы 9.png"/>
          <p:cNvPicPr>
            <a:picLocks noChangeAspect="1" noChangeArrowheads="1"/>
          </p:cNvPicPr>
          <p:nvPr/>
        </p:nvPicPr>
        <p:blipFill>
          <a:blip r:embed="rId4" cstate="print"/>
          <a:srcRect l="28408" t="54848" r="53736"/>
          <a:stretch>
            <a:fillRect/>
          </a:stretch>
        </p:blipFill>
        <p:spPr bwMode="auto">
          <a:xfrm>
            <a:off x="5000628" y="714356"/>
            <a:ext cx="1571636" cy="1293815"/>
          </a:xfrm>
          <a:prstGeom prst="rect">
            <a:avLst/>
          </a:prstGeom>
          <a:noFill/>
        </p:spPr>
      </p:pic>
      <p:pic>
        <p:nvPicPr>
          <p:cNvPr id="12" name="чипсы" descr="D:\11111111111111111111 картинки\еда предметы 9.png"/>
          <p:cNvPicPr>
            <a:picLocks noChangeAspect="1" noChangeArrowheads="1"/>
          </p:cNvPicPr>
          <p:nvPr/>
        </p:nvPicPr>
        <p:blipFill>
          <a:blip r:embed="rId5" cstate="print"/>
          <a:srcRect l="86034" t="72299"/>
          <a:stretch>
            <a:fillRect/>
          </a:stretch>
        </p:blipFill>
        <p:spPr bwMode="auto">
          <a:xfrm>
            <a:off x="840805" y="4643446"/>
            <a:ext cx="1659493" cy="1071570"/>
          </a:xfrm>
          <a:prstGeom prst="rect">
            <a:avLst/>
          </a:prstGeom>
          <a:noFill/>
        </p:spPr>
      </p:pic>
      <p:grpSp>
        <p:nvGrpSpPr>
          <p:cNvPr id="14" name="шоколад"/>
          <p:cNvGrpSpPr/>
          <p:nvPr/>
        </p:nvGrpSpPr>
        <p:grpSpPr>
          <a:xfrm>
            <a:off x="6572264" y="5000636"/>
            <a:ext cx="1643074" cy="612038"/>
            <a:chOff x="5072066" y="2143116"/>
            <a:chExt cx="2857520" cy="1064414"/>
          </a:xfrm>
        </p:grpSpPr>
        <p:pic>
          <p:nvPicPr>
            <p:cNvPr id="3075" name="Picture 3" descr="D:\11111111111111111111 картинки\1907.png"/>
            <p:cNvPicPr>
              <a:picLocks noChangeAspect="1" noChangeArrowheads="1"/>
            </p:cNvPicPr>
            <p:nvPr/>
          </p:nvPicPr>
          <p:blipFill>
            <a:blip r:embed="rId6" cstate="print"/>
            <a:srcRect t="66000"/>
            <a:stretch>
              <a:fillRect/>
            </a:stretch>
          </p:blipFill>
          <p:spPr bwMode="auto">
            <a:xfrm>
              <a:off x="5429256" y="2143116"/>
              <a:ext cx="2500330" cy="850100"/>
            </a:xfrm>
            <a:prstGeom prst="rect">
              <a:avLst/>
            </a:prstGeom>
            <a:noFill/>
          </p:spPr>
        </p:pic>
        <p:pic>
          <p:nvPicPr>
            <p:cNvPr id="13" name="Picture 3" descr="D:\11111111111111111111 картинки\1907.png"/>
            <p:cNvPicPr>
              <a:picLocks noChangeAspect="1" noChangeArrowheads="1"/>
            </p:cNvPicPr>
            <p:nvPr/>
          </p:nvPicPr>
          <p:blipFill>
            <a:blip r:embed="rId6" cstate="print"/>
            <a:srcRect t="66000"/>
            <a:stretch>
              <a:fillRect/>
            </a:stretch>
          </p:blipFill>
          <p:spPr bwMode="auto">
            <a:xfrm>
              <a:off x="5072066" y="2357430"/>
              <a:ext cx="2500330" cy="850100"/>
            </a:xfrm>
            <a:prstGeom prst="rect">
              <a:avLst/>
            </a:prstGeom>
            <a:noFill/>
          </p:spPr>
        </p:pic>
      </p:grpSp>
      <p:pic>
        <p:nvPicPr>
          <p:cNvPr id="15" name="молоко" descr="D:\11111111111111111111 картинки\молоко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58082" y="571480"/>
            <a:ext cx="1071570" cy="1592200"/>
          </a:xfrm>
          <a:prstGeom prst="rect">
            <a:avLst/>
          </a:prstGeom>
          <a:noFill/>
        </p:spPr>
      </p:pic>
      <p:pic>
        <p:nvPicPr>
          <p:cNvPr id="16" name="сметана" descr="D:\11111111111111111111 картинки\сметана.png"/>
          <p:cNvPicPr>
            <a:picLocks noChangeAspect="1" noChangeArrowheads="1"/>
          </p:cNvPicPr>
          <p:nvPr/>
        </p:nvPicPr>
        <p:blipFill>
          <a:blip r:embed="rId8" cstate="print"/>
          <a:srcRect l="85067" t="11159" r="9693" b="77041"/>
          <a:stretch>
            <a:fillRect/>
          </a:stretch>
        </p:blipFill>
        <p:spPr bwMode="auto">
          <a:xfrm>
            <a:off x="785786" y="3071810"/>
            <a:ext cx="745440" cy="1143008"/>
          </a:xfrm>
          <a:prstGeom prst="rect">
            <a:avLst/>
          </a:prstGeom>
          <a:noFill/>
        </p:spPr>
      </p:pic>
      <p:pic>
        <p:nvPicPr>
          <p:cNvPr id="17" name="Яблоко" descr="D:\11111111111111111111 картинки\яблуко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flipH="1">
            <a:off x="2796480" y="714356"/>
            <a:ext cx="1204016" cy="1357322"/>
          </a:xfrm>
          <a:prstGeom prst="rect">
            <a:avLst/>
          </a:prstGeom>
          <a:noFill/>
        </p:spPr>
      </p:pic>
      <p:pic>
        <p:nvPicPr>
          <p:cNvPr id="18" name="морковь" descr="D:\11111111111111111111 картинки\морковка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16200000" flipV="1">
            <a:off x="4157038" y="4299922"/>
            <a:ext cx="758486" cy="1928826"/>
          </a:xfrm>
          <a:prstGeom prst="rect">
            <a:avLst/>
          </a:prstGeom>
          <a:noFill/>
        </p:spPr>
      </p:pic>
      <p:pic>
        <p:nvPicPr>
          <p:cNvPr id="19" name="капуста" descr="D:\11111111111111111111 картинки\капуста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500826" y="2857496"/>
            <a:ext cx="2071702" cy="1545064"/>
          </a:xfrm>
          <a:prstGeom prst="rect">
            <a:avLst/>
          </a:prstGeom>
          <a:noFill/>
        </p:spPr>
      </p:pic>
      <p:grpSp>
        <p:nvGrpSpPr>
          <p:cNvPr id="20" name="рыба"/>
          <p:cNvGrpSpPr/>
          <p:nvPr/>
        </p:nvGrpSpPr>
        <p:grpSpPr>
          <a:xfrm>
            <a:off x="2428860" y="2857496"/>
            <a:ext cx="1857388" cy="1214446"/>
            <a:chOff x="2571736" y="3643314"/>
            <a:chExt cx="2000264" cy="1285884"/>
          </a:xfrm>
        </p:grpSpPr>
        <p:pic>
          <p:nvPicPr>
            <p:cNvPr id="21" name="Picture 13" descr="D:\11111111111111111111 картинки\рыбка.png"/>
            <p:cNvPicPr>
              <a:picLocks noChangeAspect="1" noChangeArrowheads="1"/>
            </p:cNvPicPr>
            <p:nvPr/>
          </p:nvPicPr>
          <p:blipFill>
            <a:blip r:embed="rId12" cstate="print"/>
            <a:srcRect l="11791" t="15391"/>
            <a:stretch>
              <a:fillRect/>
            </a:stretch>
          </p:blipFill>
          <p:spPr bwMode="auto">
            <a:xfrm>
              <a:off x="2571736" y="3786190"/>
              <a:ext cx="1750021" cy="1143008"/>
            </a:xfrm>
            <a:prstGeom prst="rect">
              <a:avLst/>
            </a:prstGeom>
            <a:noFill/>
          </p:spPr>
        </p:pic>
        <p:pic>
          <p:nvPicPr>
            <p:cNvPr id="22" name="Picture 13" descr="D:\11111111111111111111 картинки\рыбка.png"/>
            <p:cNvPicPr>
              <a:picLocks noChangeAspect="1" noChangeArrowheads="1"/>
            </p:cNvPicPr>
            <p:nvPr/>
          </p:nvPicPr>
          <p:blipFill>
            <a:blip r:embed="rId12" cstate="print"/>
            <a:srcRect l="11791" t="15391"/>
            <a:stretch>
              <a:fillRect/>
            </a:stretch>
          </p:blipFill>
          <p:spPr bwMode="auto">
            <a:xfrm>
              <a:off x="2821979" y="3643314"/>
              <a:ext cx="1750021" cy="1143008"/>
            </a:xfrm>
            <a:prstGeom prst="rect">
              <a:avLst/>
            </a:prstGeom>
            <a:noFill/>
          </p:spPr>
        </p:pic>
      </p:grpSp>
      <p:pic>
        <p:nvPicPr>
          <p:cNvPr id="23" name="кефир" descr="D:\11111111111111111111 картинки\12_18.png"/>
          <p:cNvPicPr>
            <a:picLocks noChangeAspect="1" noChangeArrowheads="1"/>
          </p:cNvPicPr>
          <p:nvPr/>
        </p:nvPicPr>
        <p:blipFill>
          <a:blip r:embed="rId13" cstate="print"/>
          <a:srcRect l="54144" t="3038" r="1657" b="1657"/>
          <a:stretch>
            <a:fillRect/>
          </a:stretch>
        </p:blipFill>
        <p:spPr bwMode="auto">
          <a:xfrm>
            <a:off x="5000628" y="2536025"/>
            <a:ext cx="828266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decel="100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decel="10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decel="10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decel="100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5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5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5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5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1268</TotalTime>
  <Words>37</Words>
  <Application>Microsoft Office PowerPoint</Application>
  <PresentationFormat>Экран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Company>Osnova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Home</cp:lastModifiedBy>
  <cp:revision>52</cp:revision>
  <dcterms:created xsi:type="dcterms:W3CDTF">2015-04-14T09:30:29Z</dcterms:created>
  <dcterms:modified xsi:type="dcterms:W3CDTF">2015-06-20T17:30:06Z</dcterms:modified>
</cp:coreProperties>
</file>