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0" r:id="rId3"/>
    <p:sldId id="271" r:id="rId4"/>
    <p:sldId id="262" r:id="rId5"/>
    <p:sldId id="263" r:id="rId6"/>
    <p:sldId id="265" r:id="rId7"/>
    <p:sldId id="272" r:id="rId8"/>
    <p:sldId id="273" r:id="rId9"/>
    <p:sldId id="274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2.wav"/><Relationship Id="rId7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фон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1394" y="0"/>
            <a:ext cx="9155394" cy="6858000"/>
          </a:xfrm>
          <a:prstGeom prst="rect">
            <a:avLst/>
          </a:prstGeom>
        </p:spPr>
      </p:pic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63200" y="6222730"/>
            <a:ext cx="2693173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загадки.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9734" y="1161683"/>
            <a:ext cx="2262595" cy="1800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0957" y="1270438"/>
            <a:ext cx="1862002" cy="201286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51821" y="3889613"/>
            <a:ext cx="4698419" cy="209795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67544" y="1124744"/>
            <a:ext cx="2488829" cy="2524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172" y="1318120"/>
            <a:ext cx="1735356" cy="19175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92096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45147" y="583805"/>
            <a:ext cx="2655154" cy="2693821"/>
          </a:xfrm>
          <a:prstGeom prst="rect">
            <a:avLst/>
          </a:prstGeom>
        </p:spPr>
      </p:pic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63200" y="6222730"/>
            <a:ext cx="2693173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загадки.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9734" y="1161683"/>
            <a:ext cx="2262595" cy="1800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0957" y="1270438"/>
            <a:ext cx="1862002" cy="20128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172" y="1318120"/>
            <a:ext cx="1735356" cy="1917503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93650" y="6175875"/>
            <a:ext cx="944962" cy="4938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69109" y="3842785"/>
            <a:ext cx="4663844" cy="21033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13721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фон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1394" y="0"/>
            <a:ext cx="9155394" cy="6858000"/>
          </a:xfrm>
          <a:prstGeom prst="rect">
            <a:avLst/>
          </a:prstGeom>
        </p:spPr>
      </p:pic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63200" y="6222730"/>
            <a:ext cx="2693173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загадки.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203848" y="3933055"/>
            <a:ext cx="3600400" cy="1872209"/>
            <a:chOff x="3203848" y="3933055"/>
            <a:chExt cx="3600400" cy="1872209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3203848" y="3933055"/>
              <a:ext cx="3600400" cy="187220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406434" y="4053500"/>
              <a:ext cx="312322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Маю я три </a:t>
              </a:r>
              <a:r>
                <a:rPr lang="ru-RU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сторони</a:t>
              </a:r>
              <a:endParaRPr lang="ru-RU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І три кути.</a:t>
              </a:r>
            </a:p>
            <a:p>
              <a:pPr algn="ctr"/>
              <a:r>
                <a:rPr lang="ru-RU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Чи</a:t>
              </a:r>
              <a:r>
                <a:rPr lang="ru-RU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мене </a:t>
              </a:r>
              <a:r>
                <a:rPr lang="ru-RU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назвати</a:t>
              </a:r>
              <a:endParaRPr lang="ru-RU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Зможеш</a:t>
              </a:r>
              <a:r>
                <a:rPr lang="ru-RU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ти</a:t>
              </a:r>
              <a:r>
                <a:rPr lang="ru-RU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? 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9734" y="1161683"/>
            <a:ext cx="2262595" cy="1800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0957" y="1270438"/>
            <a:ext cx="1862002" cy="201286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89075" y="1124744"/>
            <a:ext cx="2334749" cy="24740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172" y="1318120"/>
            <a:ext cx="1735356" cy="1917503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93650" y="6175875"/>
            <a:ext cx="944962" cy="4938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70060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201" t="39270" r="14187" b="30832"/>
          <a:stretch/>
        </p:blipFill>
        <p:spPr bwMode="auto">
          <a:xfrm>
            <a:off x="195571" y="4581128"/>
            <a:ext cx="8892480" cy="899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11935"/>
            <a:ext cx="1267190" cy="2050169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845" y="864431"/>
            <a:ext cx="864096" cy="1397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6070511"/>
            <a:ext cx="457200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Розставте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мотрійок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полицю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найнижчої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найвищої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11815"/>
            <a:ext cx="1560513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14" y="1324353"/>
            <a:ext cx="450644" cy="72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260" y="1174830"/>
            <a:ext cx="636260" cy="1025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4928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0.09583 0.327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2" y="163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07407E-6 L 0.45833 0.3805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17" y="190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-0.41163 0.387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90" y="1937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-0.17014 0.3909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07" y="1953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 0.00186 L -0.15486 0.42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209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81560"/>
            <a:ext cx="4308615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Сховайте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мотрійок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ялинками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77" y="3933056"/>
            <a:ext cx="1268413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608" y="4718521"/>
            <a:ext cx="783416" cy="12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0" b="96337" l="479" r="99521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024" y="0"/>
            <a:ext cx="3218099" cy="4718521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71" y="620688"/>
            <a:ext cx="2054116" cy="3010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83075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3526E-6 L 0.34566 -0.401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74" y="-200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17919E-6 L -0.36146 -0.4899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73" y="-2450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72277" y="6167045"/>
            <a:ext cx="2763705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загадки.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537" t="50000"/>
          <a:stretch/>
        </p:blipFill>
        <p:spPr>
          <a:xfrm>
            <a:off x="6599056" y="3708283"/>
            <a:ext cx="2270849" cy="204444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0264" y="3591026"/>
            <a:ext cx="2420322" cy="24020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/>
          <a:srcRect l="49642" t="1" b="50673"/>
          <a:stretch/>
        </p:blipFill>
        <p:spPr>
          <a:xfrm>
            <a:off x="6536354" y="479109"/>
            <a:ext cx="2357835" cy="20177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/>
          <a:srcRect r="50537" b="50615"/>
          <a:stretch/>
        </p:blipFill>
        <p:spPr>
          <a:xfrm>
            <a:off x="316045" y="476672"/>
            <a:ext cx="2315915" cy="20202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/>
          <a:srcRect t="49795" r="51717"/>
          <a:stretch/>
        </p:blipFill>
        <p:spPr>
          <a:xfrm>
            <a:off x="372277" y="3698958"/>
            <a:ext cx="2260675" cy="20537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15588" y="2060848"/>
            <a:ext cx="3468466" cy="17940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76314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фон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2986" y="0"/>
            <a:ext cx="9156986" cy="6858594"/>
          </a:xfrm>
          <a:prstGeom prst="rect">
            <a:avLst/>
          </a:prstGeom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72277" y="6167045"/>
            <a:ext cx="2763705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загадки.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537" t="50000"/>
          <a:stretch/>
        </p:blipFill>
        <p:spPr>
          <a:xfrm>
            <a:off x="6599056" y="3708283"/>
            <a:ext cx="2270849" cy="204444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1314" y="323458"/>
            <a:ext cx="2420322" cy="24020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/>
          <a:srcRect l="49642" t="1" b="50673"/>
          <a:stretch/>
        </p:blipFill>
        <p:spPr>
          <a:xfrm>
            <a:off x="6536354" y="479109"/>
            <a:ext cx="2357835" cy="20177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/>
          <a:srcRect r="50537" b="50615"/>
          <a:stretch/>
        </p:blipFill>
        <p:spPr>
          <a:xfrm>
            <a:off x="316045" y="476672"/>
            <a:ext cx="2315915" cy="20202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 cstate="print"/>
          <a:srcRect t="49795" r="51717"/>
          <a:stretch/>
        </p:blipFill>
        <p:spPr>
          <a:xfrm>
            <a:off x="372277" y="3698958"/>
            <a:ext cx="2260675" cy="205376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09443" y="2466168"/>
            <a:ext cx="3455813" cy="17785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315534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фон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2986" y="0"/>
            <a:ext cx="9156986" cy="6858594"/>
          </a:xfrm>
          <a:prstGeom prst="rect">
            <a:avLst/>
          </a:prstGeom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72277" y="6167045"/>
            <a:ext cx="2763705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загадки.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537" t="50000"/>
          <a:stretch/>
        </p:blipFill>
        <p:spPr>
          <a:xfrm>
            <a:off x="6599056" y="3708283"/>
            <a:ext cx="2270849" cy="20444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94051" y="2348880"/>
            <a:ext cx="3443161" cy="176189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50758" y="261670"/>
            <a:ext cx="2420321" cy="24020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 cstate="print"/>
          <a:srcRect l="49642" t="1" b="50673"/>
          <a:stretch/>
        </p:blipFill>
        <p:spPr>
          <a:xfrm>
            <a:off x="6536354" y="479109"/>
            <a:ext cx="2357835" cy="20177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/>
          <a:srcRect r="50537" b="50615"/>
          <a:stretch/>
        </p:blipFill>
        <p:spPr>
          <a:xfrm>
            <a:off x="316045" y="476672"/>
            <a:ext cx="2315915" cy="20202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print"/>
          <a:srcRect t="49795" r="51717"/>
          <a:stretch/>
        </p:blipFill>
        <p:spPr>
          <a:xfrm>
            <a:off x="372277" y="3698958"/>
            <a:ext cx="2260675" cy="20537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485290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фон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2986" y="0"/>
            <a:ext cx="9156986" cy="6858594"/>
          </a:xfrm>
          <a:prstGeom prst="rect">
            <a:avLst/>
          </a:prstGeom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72277" y="6167045"/>
            <a:ext cx="2763705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загадки.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537" t="50000"/>
          <a:stretch/>
        </p:blipFill>
        <p:spPr>
          <a:xfrm>
            <a:off x="6599056" y="3708283"/>
            <a:ext cx="2270849" cy="20444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67696" y="2348880"/>
            <a:ext cx="3481118" cy="176189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536353" y="3573016"/>
            <a:ext cx="2438835" cy="23762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/>
          <a:srcRect l="49642" t="1" b="50673"/>
          <a:stretch/>
        </p:blipFill>
        <p:spPr>
          <a:xfrm>
            <a:off x="6536354" y="479109"/>
            <a:ext cx="2357835" cy="20177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/>
          <a:srcRect r="50537" b="50615"/>
          <a:stretch/>
        </p:blipFill>
        <p:spPr>
          <a:xfrm>
            <a:off x="316045" y="476672"/>
            <a:ext cx="2315915" cy="20202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 cstate="print"/>
          <a:srcRect t="49795" r="51717"/>
          <a:stretch/>
        </p:blipFill>
        <p:spPr>
          <a:xfrm>
            <a:off x="372277" y="3698958"/>
            <a:ext cx="2260675" cy="20537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06856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8393933" y="6130095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5842337"/>
            <a:ext cx="4236278" cy="10156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Знайдіть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усім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мотрійкам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будиночки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відповідного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розміру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138" y="3811471"/>
            <a:ext cx="1020737" cy="1651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058" y="4243519"/>
            <a:ext cx="755282" cy="121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806" y="4528499"/>
            <a:ext cx="511968" cy="826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713" y="257252"/>
            <a:ext cx="2582410" cy="2811689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614" y="1796011"/>
            <a:ext cx="1440160" cy="1568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980728"/>
            <a:ext cx="1916993" cy="208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078329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27746E-6 L 0.35018 -0.354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177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8.09249E-7 L -0.50191 -0.3542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04" y="-177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21387E-6 L -0.07378 -0.3042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152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56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61</cp:revision>
  <dcterms:created xsi:type="dcterms:W3CDTF">2015-04-14T09:30:29Z</dcterms:created>
  <dcterms:modified xsi:type="dcterms:W3CDTF">2015-06-24T18:49:28Z</dcterms:modified>
</cp:coreProperties>
</file>