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  <p:sldId id="317" r:id="rId6"/>
    <p:sldId id="318" r:id="rId7"/>
    <p:sldId id="321" r:id="rId8"/>
    <p:sldId id="319" r:id="rId9"/>
    <p:sldId id="320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26" y="18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19348-35B6-4865-8CBD-3CF1F21142D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6DF3-EB1A-4610-B3A9-73615AE8C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7138-2BAB-4F31-95F2-9F0C2551A587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2076-6CA4-4440-A2D0-4782C75AB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4511A-5F2A-4447-A411-605482FA5261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D7AC-61E5-4AFE-991A-96EA218F0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CF514-DDE9-4B55-BD46-F9150EB62EF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73082-052F-4851-A10B-48CF27655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56E44-A4C5-49E6-A5B9-1DB3CB3C7E9E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6AE10-8C30-45AA-BA64-10033AEB2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38ACC-AED6-43E2-913E-AFCEB2CA3201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1637-13F9-4964-90DD-BD3CFAF1E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E2C7C-DBCC-49F5-ADC1-150F792E5C4D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EF073-9DD6-4FE7-BB79-D9730BFDE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58821-6E0A-446A-8EAA-40C46D1856BD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5E756-C01F-448E-A6D2-CEFE97388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FA5A-EDDE-4937-BEC8-FFF47B794ED6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5D4A4-8496-4F78-9DAE-B90259A298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865D3-0908-4B38-BD13-6F617816A040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8EBC7-FABE-4EB3-BA77-1D8C9B406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D845D-86A7-46F3-8AE2-9FD20844B4C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FDC13-B4FC-461C-A33A-00AAAD22C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9055C9-2956-49BC-A488-516BA387343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9CB8DE-524E-4BC3-97C2-5F9185A8A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79512" y="5661248"/>
            <a:ext cx="8064896" cy="10156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Яку пору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року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зображено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на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малюнку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? З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чого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це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в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идно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?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Розкаж</a:t>
            </a:r>
            <a:r>
              <a:rPr kumimoji="0" lang="uk-UA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іть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як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одягнені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діти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чим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вони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зайняті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на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прогулянці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,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для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чого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повісили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годівничку</a:t>
            </a:r>
            <a:r>
              <a:rPr kumimoji="0" lang="uk-UA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uk-UA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Зим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84976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9588" y="6237312"/>
            <a:ext cx="2589491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солнц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620688"/>
            <a:ext cx="4680520" cy="460165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57056" y="5373216"/>
            <a:ext cx="2910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Рідко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з’являється… 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2669642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88290" y="5445224"/>
            <a:ext cx="2295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 дерев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опало…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 имени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32656"/>
            <a:ext cx="5208651" cy="5382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2669642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885103" y="5517232"/>
            <a:ext cx="2916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/>
              <a:t>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Падають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пухнасті…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нежинки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5118" y="548681"/>
            <a:ext cx="4949358" cy="4680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2669642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77136" y="5517232"/>
            <a:ext cx="2297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Дує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сильний…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мальчик мерзне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620688"/>
            <a:ext cx="5256584" cy="4672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2669642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41073" y="5589240"/>
            <a:ext cx="3344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Відлетіли в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теплі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краї…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птицы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620688"/>
            <a:ext cx="4417792" cy="460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2669642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Закінчіть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речення.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661248"/>
            <a:ext cx="43682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вікнах мороз </a:t>
            </a:r>
            <a:r>
              <a:rPr lang="uk-UA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намалював… 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окно5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620688"/>
            <a:ext cx="4896544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51520" y="6237312"/>
            <a:ext cx="249953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Скажіть навпаки.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Чашка и сосулька" descr="Чай сосулька чаш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548680"/>
            <a:ext cx="4824536" cy="4824536"/>
          </a:xfrm>
          <a:prstGeom prst="rect">
            <a:avLst/>
          </a:prstGeom>
        </p:spPr>
      </p:pic>
      <p:pic>
        <p:nvPicPr>
          <p:cNvPr id="10" name="Лимон и конфета" descr="Лимон и конфет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340768"/>
            <a:ext cx="7848871" cy="4186064"/>
          </a:xfrm>
          <a:prstGeom prst="rect">
            <a:avLst/>
          </a:prstGeom>
        </p:spPr>
      </p:pic>
      <p:pic>
        <p:nvPicPr>
          <p:cNvPr id="11" name="Дерево и куст" descr="Дерево и кус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476672"/>
            <a:ext cx="7212635" cy="5409477"/>
          </a:xfrm>
          <a:prstGeom prst="rect">
            <a:avLst/>
          </a:prstGeom>
        </p:spPr>
      </p:pic>
      <p:pic>
        <p:nvPicPr>
          <p:cNvPr id="12" name="Кошка и еж" descr="Кот и еж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908720"/>
            <a:ext cx="7749820" cy="4843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79512" y="5661248"/>
            <a:ext cx="7272808" cy="10156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кожній групі назвіть предмети одним словом. Оберіть речі, які потрібні взимку, щоб не змерзнути.</a:t>
            </a:r>
            <a:endParaRPr kumimoji="0" lang="ru-RU" sz="20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endParaRPr kumimoji="0" lang="ru-RU" sz="20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Панама" descr="D:\11111111111111111111 картинки\16.png"/>
          <p:cNvPicPr>
            <a:picLocks noChangeAspect="1" noChangeArrowheads="1"/>
          </p:cNvPicPr>
          <p:nvPr/>
        </p:nvPicPr>
        <p:blipFill>
          <a:blip r:embed="rId4" cstate="print"/>
          <a:srcRect l="33720" r="52369" b="81886"/>
          <a:stretch>
            <a:fillRect/>
          </a:stretch>
        </p:blipFill>
        <p:spPr bwMode="auto">
          <a:xfrm>
            <a:off x="1763688" y="692696"/>
            <a:ext cx="1214446" cy="863866"/>
          </a:xfrm>
          <a:prstGeom prst="rect">
            <a:avLst/>
          </a:prstGeom>
          <a:noFill/>
        </p:spPr>
      </p:pic>
      <p:pic>
        <p:nvPicPr>
          <p:cNvPr id="6" name="Ушанка" descr="D:\11111111111111111111 картинки\16.png"/>
          <p:cNvPicPr>
            <a:picLocks noChangeAspect="1" noChangeArrowheads="1"/>
          </p:cNvPicPr>
          <p:nvPr/>
        </p:nvPicPr>
        <p:blipFill>
          <a:blip r:embed="rId4" cstate="print"/>
          <a:srcRect l="23901" t="73537" r="63825"/>
          <a:stretch>
            <a:fillRect/>
          </a:stretch>
        </p:blipFill>
        <p:spPr bwMode="auto">
          <a:xfrm>
            <a:off x="1475656" y="2636912"/>
            <a:ext cx="1071570" cy="1262061"/>
          </a:xfrm>
          <a:prstGeom prst="rect">
            <a:avLst/>
          </a:prstGeom>
          <a:noFill/>
        </p:spPr>
      </p:pic>
      <p:pic>
        <p:nvPicPr>
          <p:cNvPr id="7" name="Сандали" descr="D:\11111111111111111111 картинки\46.png"/>
          <p:cNvPicPr>
            <a:picLocks noChangeAspect="1" noChangeArrowheads="1"/>
          </p:cNvPicPr>
          <p:nvPr/>
        </p:nvPicPr>
        <p:blipFill>
          <a:blip r:embed="rId5" cstate="print"/>
          <a:srcRect l="8430" t="49379" r="50872" b="31667"/>
          <a:stretch>
            <a:fillRect/>
          </a:stretch>
        </p:blipFill>
        <p:spPr bwMode="auto">
          <a:xfrm>
            <a:off x="3779912" y="836712"/>
            <a:ext cx="1500198" cy="589363"/>
          </a:xfrm>
          <a:prstGeom prst="rect">
            <a:avLst/>
          </a:prstGeom>
          <a:noFill/>
        </p:spPr>
      </p:pic>
      <p:pic>
        <p:nvPicPr>
          <p:cNvPr id="8" name="Шуба" descr="D:\11111111111111111111 картинки\20_УКРшуба.png"/>
          <p:cNvPicPr>
            <a:picLocks noChangeAspect="1" noChangeArrowheads="1"/>
          </p:cNvPicPr>
          <p:nvPr/>
        </p:nvPicPr>
        <p:blipFill>
          <a:blip r:embed="rId6" cstate="print"/>
          <a:srcRect b="25893"/>
          <a:stretch>
            <a:fillRect/>
          </a:stretch>
        </p:blipFill>
        <p:spPr bwMode="auto">
          <a:xfrm>
            <a:off x="6732240" y="404664"/>
            <a:ext cx="2024359" cy="1500198"/>
          </a:xfrm>
          <a:prstGeom prst="rect">
            <a:avLst/>
          </a:prstGeom>
          <a:noFill/>
        </p:spPr>
      </p:pic>
      <p:pic>
        <p:nvPicPr>
          <p:cNvPr id="9" name="Кепка" descr="Кеп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5576" y="4149080"/>
            <a:ext cx="1280098" cy="914355"/>
          </a:xfrm>
          <a:prstGeom prst="rect">
            <a:avLst/>
          </a:prstGeom>
        </p:spPr>
      </p:pic>
      <p:pic>
        <p:nvPicPr>
          <p:cNvPr id="10" name="Шапка" descr="Шапк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980728"/>
            <a:ext cx="1280098" cy="1645840"/>
          </a:xfrm>
          <a:prstGeom prst="rect">
            <a:avLst/>
          </a:prstGeom>
        </p:spPr>
      </p:pic>
      <p:pic>
        <p:nvPicPr>
          <p:cNvPr id="11" name="Сапоги зимние" descr="сапоги 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1960" y="1844824"/>
            <a:ext cx="1462969" cy="1097226"/>
          </a:xfrm>
          <a:prstGeom prst="rect">
            <a:avLst/>
          </a:prstGeom>
        </p:spPr>
      </p:pic>
      <p:pic>
        <p:nvPicPr>
          <p:cNvPr id="12" name="Сапоги красные" descr="Сапоги 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2924944"/>
            <a:ext cx="1462969" cy="1170375"/>
          </a:xfrm>
          <a:prstGeom prst="rect">
            <a:avLst/>
          </a:prstGeom>
        </p:spPr>
      </p:pic>
      <p:pic>
        <p:nvPicPr>
          <p:cNvPr id="13" name="Ботинки" descr="Обув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11960" y="4149080"/>
            <a:ext cx="1280098" cy="914355"/>
          </a:xfrm>
          <a:prstGeom prst="rect">
            <a:avLst/>
          </a:prstGeom>
        </p:spPr>
      </p:pic>
      <p:pic>
        <p:nvPicPr>
          <p:cNvPr id="14" name="Плащ" descr="Плащ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48264" y="3933056"/>
            <a:ext cx="1097226" cy="1462969"/>
          </a:xfrm>
          <a:prstGeom prst="rect">
            <a:avLst/>
          </a:prstGeom>
        </p:spPr>
      </p:pic>
      <p:pic>
        <p:nvPicPr>
          <p:cNvPr id="15" name="Шарф" descr="Шарф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24328" y="2060848"/>
            <a:ext cx="1246969" cy="1122272"/>
          </a:xfrm>
          <a:prstGeom prst="rect">
            <a:avLst/>
          </a:prstGeom>
        </p:spPr>
      </p:pic>
      <p:pic>
        <p:nvPicPr>
          <p:cNvPr id="16" name="Куртка" descr="Куртка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00192" y="2780928"/>
            <a:ext cx="1365441" cy="1053340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323528" y="188640"/>
            <a:ext cx="2664296" cy="53285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188640"/>
            <a:ext cx="2808312" cy="53285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084168" y="188640"/>
            <a:ext cx="2880320" cy="53285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980728"/>
            <a:ext cx="1224136" cy="16561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75656" y="2636912"/>
            <a:ext cx="1296144" cy="15121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95936" y="1700808"/>
            <a:ext cx="1872208" cy="12241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88224" y="332656"/>
            <a:ext cx="2160240" cy="15841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52320" y="2060848"/>
            <a:ext cx="1440160" cy="1080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6641</TotalTime>
  <Words>97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65</cp:revision>
  <dcterms:created xsi:type="dcterms:W3CDTF">2015-04-14T09:30:29Z</dcterms:created>
  <dcterms:modified xsi:type="dcterms:W3CDTF">2015-06-24T19:24:41Z</dcterms:modified>
</cp:coreProperties>
</file>