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2.wav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ЯРМАК\ДНЗ\12\9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2" y="131916"/>
            <a:ext cx="6291542" cy="516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32440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5910371"/>
            <a:ext cx="7776864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Назвіть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перші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звуки в словах. Чим вони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відрізняються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? </a:t>
            </a:r>
            <a:r>
              <a:rPr lang="ru-RU" sz="2400" b="1" dirty="0" err="1" smtClean="0">
                <a:solidFill>
                  <a:schemeClr val="bg1"/>
                </a:solidFill>
                <a:latin typeface="+mj-lt"/>
              </a:rPr>
              <a:t>Зробіть</a:t>
            </a: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звуковий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аналіз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слів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73" name="Группа 72"/>
          <p:cNvGrpSpPr/>
          <p:nvPr/>
        </p:nvGrpSpPr>
        <p:grpSpPr>
          <a:xfrm>
            <a:off x="5220112" y="5445264"/>
            <a:ext cx="360000" cy="360000"/>
            <a:chOff x="467544" y="5027016"/>
            <a:chExt cx="432000" cy="432000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5" name="Прямая соединительная линия 74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Группа 56"/>
          <p:cNvGrpSpPr/>
          <p:nvPr/>
        </p:nvGrpSpPr>
        <p:grpSpPr>
          <a:xfrm>
            <a:off x="5220112" y="5445264"/>
            <a:ext cx="360000" cy="360000"/>
            <a:chOff x="467544" y="5027016"/>
            <a:chExt cx="432000" cy="432000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9" name="Прямая соединительная линия 58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Группа 69"/>
          <p:cNvGrpSpPr/>
          <p:nvPr/>
        </p:nvGrpSpPr>
        <p:grpSpPr>
          <a:xfrm>
            <a:off x="4572040" y="5445224"/>
            <a:ext cx="360000" cy="360000"/>
            <a:chOff x="720711" y="3321036"/>
            <a:chExt cx="432000" cy="432000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720711" y="332103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827584" y="3447036"/>
              <a:ext cx="180000" cy="18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4556061" y="5445224"/>
            <a:ext cx="360000" cy="360000"/>
            <a:chOff x="720711" y="3321036"/>
            <a:chExt cx="432000" cy="432000"/>
          </a:xfrm>
        </p:grpSpPr>
        <p:sp>
          <p:nvSpPr>
            <p:cNvPr id="52" name="Прямоугольник 51"/>
            <p:cNvSpPr/>
            <p:nvPr/>
          </p:nvSpPr>
          <p:spPr>
            <a:xfrm>
              <a:off x="720711" y="332103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827584" y="3447036"/>
              <a:ext cx="180000" cy="18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5220072" y="5445264"/>
            <a:ext cx="360000" cy="360000"/>
            <a:chOff x="467544" y="5027016"/>
            <a:chExt cx="432000" cy="432000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6" name="Прямая соединительная линия 55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5220112" y="5433711"/>
            <a:ext cx="360000" cy="360000"/>
            <a:chOff x="467544" y="5027016"/>
            <a:chExt cx="432000" cy="432000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Группа 36"/>
          <p:cNvGrpSpPr/>
          <p:nvPr/>
        </p:nvGrpSpPr>
        <p:grpSpPr>
          <a:xfrm>
            <a:off x="4572040" y="5445224"/>
            <a:ext cx="360000" cy="360000"/>
            <a:chOff x="720711" y="3321036"/>
            <a:chExt cx="432000" cy="432000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720711" y="332103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827584" y="3447036"/>
              <a:ext cx="180000" cy="18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3923968" y="5445264"/>
            <a:ext cx="360000" cy="360000"/>
            <a:chOff x="683568" y="1504069"/>
            <a:chExt cx="432000" cy="432000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683568" y="1504069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7" name="Группа 46"/>
            <p:cNvGrpSpPr/>
            <p:nvPr/>
          </p:nvGrpSpPr>
          <p:grpSpPr>
            <a:xfrm>
              <a:off x="719568" y="1657077"/>
              <a:ext cx="360000" cy="125984"/>
              <a:chOff x="1331680" y="5373256"/>
              <a:chExt cx="360000" cy="125984"/>
            </a:xfrm>
          </p:grpSpPr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1331680" y="5373256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331680" y="5499240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Группа 31"/>
          <p:cNvGrpSpPr/>
          <p:nvPr/>
        </p:nvGrpSpPr>
        <p:grpSpPr>
          <a:xfrm>
            <a:off x="3923928" y="5445224"/>
            <a:ext cx="360000" cy="360000"/>
            <a:chOff x="683568" y="1504069"/>
            <a:chExt cx="432000" cy="432000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683568" y="1504069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719568" y="1657077"/>
              <a:ext cx="360000" cy="125984"/>
              <a:chOff x="1331680" y="5373256"/>
              <a:chExt cx="360000" cy="125984"/>
            </a:xfrm>
          </p:grpSpPr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1331680" y="5373256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>
                <a:off x="1331680" y="5499240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" name="Группа 65"/>
          <p:cNvGrpSpPr/>
          <p:nvPr/>
        </p:nvGrpSpPr>
        <p:grpSpPr>
          <a:xfrm>
            <a:off x="5207325" y="5445224"/>
            <a:ext cx="360000" cy="360000"/>
            <a:chOff x="467544" y="5027016"/>
            <a:chExt cx="432000" cy="432000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8" name="Прямая соединительная линия 67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Группа 59"/>
          <p:cNvGrpSpPr/>
          <p:nvPr/>
        </p:nvGrpSpPr>
        <p:grpSpPr>
          <a:xfrm>
            <a:off x="4572000" y="5445264"/>
            <a:ext cx="360000" cy="360000"/>
            <a:chOff x="720711" y="3321036"/>
            <a:chExt cx="432000" cy="432000"/>
          </a:xfrm>
        </p:grpSpPr>
        <p:sp>
          <p:nvSpPr>
            <p:cNvPr id="61" name="Прямоугольник 60"/>
            <p:cNvSpPr/>
            <p:nvPr/>
          </p:nvSpPr>
          <p:spPr>
            <a:xfrm>
              <a:off x="720711" y="332103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827584" y="3447036"/>
              <a:ext cx="180000" cy="18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5220112" y="5445224"/>
            <a:ext cx="360000" cy="360000"/>
            <a:chOff x="467544" y="5027016"/>
            <a:chExt cx="432000" cy="432000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5" name="Прямая соединительная линия 64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Группа 28"/>
          <p:cNvGrpSpPr/>
          <p:nvPr/>
        </p:nvGrpSpPr>
        <p:grpSpPr>
          <a:xfrm>
            <a:off x="5220112" y="5445264"/>
            <a:ext cx="360000" cy="360000"/>
            <a:chOff x="467544" y="5027016"/>
            <a:chExt cx="432000" cy="432000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1" name="Прямая соединительная линия 30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/>
          <p:cNvGrpSpPr/>
          <p:nvPr/>
        </p:nvGrpSpPr>
        <p:grpSpPr>
          <a:xfrm>
            <a:off x="4572080" y="5445224"/>
            <a:ext cx="360000" cy="360000"/>
            <a:chOff x="720711" y="3321036"/>
            <a:chExt cx="432000" cy="432000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720711" y="332103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827584" y="3447036"/>
              <a:ext cx="180000" cy="18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923968" y="5445224"/>
            <a:ext cx="360000" cy="360000"/>
            <a:chOff x="683568" y="1504069"/>
            <a:chExt cx="432000" cy="432000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683568" y="1504069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719568" y="1657077"/>
              <a:ext cx="360000" cy="125984"/>
              <a:chOff x="1331680" y="5373256"/>
              <a:chExt cx="360000" cy="125984"/>
            </a:xfrm>
          </p:grpSpPr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1331680" y="5373256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1331680" y="5499240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340049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11111E-6 L -0.18506 -0.48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3" y="-2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-0.20868 -0.488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-2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-0.2243 -0.48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15" y="-2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11111E-6 L -0.18506 -0.0995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3" y="-49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-0.20868 -0.0997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-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-0.2243 -0.0979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15" y="-4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11111E-6 L 0.20261 -0.0995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-49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075 -0.0995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9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17726 -0.0995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4" y="-49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20087 -0.488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5" y="-2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075 -0.4882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2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17865 -0.488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-2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824663"/>
            <a:ext cx="6984776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Назвіть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та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оберіть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предмети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назви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яких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починаються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м’якого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приголосного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звука.</a:t>
            </a:r>
          </a:p>
        </p:txBody>
      </p:sp>
      <p:pic>
        <p:nvPicPr>
          <p:cNvPr id="2051" name="белка" descr="D:\ЯРМАК\ДНЗ\5\219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4688"/>
            <a:ext cx="1944216" cy="186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D:\ЯРМАК\Рисунки работа\Рисунки\цветы\цветочек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388" y="3269037"/>
            <a:ext cx="1499596" cy="201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D:\ЯРМАК\ДНЗ\11\h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04524"/>
            <a:ext cx="2448272" cy="224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D:\ЯРМАК\ДНЗ\11\fgh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491"/>
          <a:stretch/>
        </p:blipFill>
        <p:spPr bwMode="auto">
          <a:xfrm>
            <a:off x="6676994" y="3176044"/>
            <a:ext cx="2143478" cy="219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ЯРМАК\ДНЗ\11\Untghitled-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494" r="10344"/>
          <a:stretch/>
        </p:blipFill>
        <p:spPr bwMode="auto">
          <a:xfrm>
            <a:off x="5145211" y="479460"/>
            <a:ext cx="1371005" cy="190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кубики" descr="D:\ЯРМАК\Рисунки работа\Рисунки\Кубики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0423" y="3749698"/>
            <a:ext cx="1397761" cy="147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:\ЯРМАК\Рисунки работа\Рисунки\звери, птицы\рыба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813" b="5000"/>
          <a:stretch/>
        </p:blipFill>
        <p:spPr bwMode="auto">
          <a:xfrm>
            <a:off x="6855569" y="949483"/>
            <a:ext cx="1964903" cy="125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D:\ЯРМАК\Рисунки работа\Рисунки\звери, птицы\тигрёнок копия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91474"/>
            <a:ext cx="2523949" cy="208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107504" y="391474"/>
            <a:ext cx="2228800" cy="2083365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004048" y="391475"/>
            <a:ext cx="1741285" cy="2107376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9512" y="2996952"/>
            <a:ext cx="2520280" cy="2448272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600600" y="2996952"/>
            <a:ext cx="2329118" cy="2472283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892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5561364"/>
            <a:ext cx="7272808" cy="110799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 err="1">
                <a:solidFill>
                  <a:schemeClr val="bg1"/>
                </a:solidFill>
                <a:latin typeface="+mj-lt"/>
              </a:rPr>
              <a:t>Допоможіть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Лілі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та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Лолі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підібрати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м’ячики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. Лола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грає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м'ячами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з картинками, в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назвах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яких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перший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твердий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звук [л],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Ліля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smtClean="0">
                <a:solidFill>
                  <a:schemeClr val="bg1"/>
                </a:solidFill>
                <a:latin typeface="+mj-lt"/>
              </a:rPr>
              <a:t> – 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у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назвах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яких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перший </a:t>
            </a:r>
            <a:r>
              <a:rPr lang="ru-RU" sz="2200" dirty="0" err="1">
                <a:solidFill>
                  <a:schemeClr val="bg1"/>
                </a:solidFill>
                <a:latin typeface="+mj-lt"/>
              </a:rPr>
              <a:t>м'який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 звук [л’].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2196153"/>
            <a:ext cx="1058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</a:rPr>
              <a:t>Ліля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08579" y="2204864"/>
            <a:ext cx="11164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Лола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903246" y="306681"/>
            <a:ext cx="1081524" cy="1071768"/>
            <a:chOff x="5060709" y="194539"/>
            <a:chExt cx="1408113" cy="1395413"/>
          </a:xfrm>
        </p:grpSpPr>
        <p:pic>
          <p:nvPicPr>
            <p:cNvPr id="29" name="Picture 1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709" y="194539"/>
              <a:ext cx="1408113" cy="1395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1" name="Picture 9" descr="D:\ЯРМАК\ДНЗ\12\Рисунок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939" y="604857"/>
              <a:ext cx="1141652" cy="574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2175054" y="278455"/>
            <a:ext cx="1081524" cy="1071768"/>
            <a:chOff x="3279698" y="270519"/>
            <a:chExt cx="1408113" cy="1395413"/>
          </a:xfrm>
        </p:grpSpPr>
        <p:pic>
          <p:nvPicPr>
            <p:cNvPr id="28" name="Picture 1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698" y="270519"/>
              <a:ext cx="1408113" cy="1395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2" name="Picture 10" descr="D:\ЯРМАК\ДНЗ\12\Рисунок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631630"/>
              <a:ext cx="1019636" cy="726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Группа 13"/>
          <p:cNvGrpSpPr/>
          <p:nvPr/>
        </p:nvGrpSpPr>
        <p:grpSpPr>
          <a:xfrm>
            <a:off x="7491005" y="371950"/>
            <a:ext cx="1081524" cy="1071768"/>
            <a:chOff x="7893867" y="1980129"/>
            <a:chExt cx="1408113" cy="1395413"/>
          </a:xfrm>
        </p:grpSpPr>
        <p:pic>
          <p:nvPicPr>
            <p:cNvPr id="33" name="Picture 1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3867" y="1980129"/>
              <a:ext cx="1408113" cy="1395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4" name="Picture 12" descr="D:\ЯРМАК\ДНЗ\12\Рисунок4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2953" y="2344524"/>
              <a:ext cx="893543" cy="680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7531700" y="2213960"/>
            <a:ext cx="1081524" cy="1071768"/>
            <a:chOff x="6605056" y="3094676"/>
            <a:chExt cx="1408113" cy="1395413"/>
          </a:xfrm>
        </p:grpSpPr>
        <p:pic>
          <p:nvPicPr>
            <p:cNvPr id="32" name="Picture 1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5056" y="3094676"/>
              <a:ext cx="1408113" cy="1395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5" name="Picture 13" descr="D:\ЯРМАК\ДНЗ\12\Рисунок5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248" y="3439793"/>
              <a:ext cx="928341" cy="742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>
            <a:off x="7482805" y="4056419"/>
            <a:ext cx="1081524" cy="1071768"/>
            <a:chOff x="8013169" y="4181906"/>
            <a:chExt cx="1408113" cy="1395413"/>
          </a:xfrm>
        </p:grpSpPr>
        <p:pic>
          <p:nvPicPr>
            <p:cNvPr id="34" name="Picture 1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3169" y="4181906"/>
              <a:ext cx="1408113" cy="1395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6" name="Picture 14" descr="D:\ЯРМАК\ДНЗ\12\0055а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6999" y="4478883"/>
              <a:ext cx="821505" cy="894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Группа 11"/>
          <p:cNvGrpSpPr/>
          <p:nvPr/>
        </p:nvGrpSpPr>
        <p:grpSpPr>
          <a:xfrm>
            <a:off x="5559430" y="315739"/>
            <a:ext cx="1081524" cy="1071768"/>
            <a:chOff x="6301724" y="1357916"/>
            <a:chExt cx="1408113" cy="1395413"/>
          </a:xfrm>
        </p:grpSpPr>
        <p:pic>
          <p:nvPicPr>
            <p:cNvPr id="30" name="Picture 1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1724" y="1357916"/>
              <a:ext cx="1408113" cy="1395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9" name="Picture 17" descr="D:\ЯРМАК\ДНЗ\12\Н_7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6454" y="1653524"/>
              <a:ext cx="875866" cy="839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9" name="Picture 7" descr="D:\ЯРМАК\ДНЗ\12\1kl254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838" t="6739" r="23339" b="13511"/>
          <a:stretch/>
        </p:blipFill>
        <p:spPr bwMode="auto">
          <a:xfrm>
            <a:off x="1907704" y="2794868"/>
            <a:ext cx="1564664" cy="270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342427" y="350710"/>
            <a:ext cx="1079008" cy="1073402"/>
            <a:chOff x="118269" y="67793"/>
            <a:chExt cx="1404837" cy="1397541"/>
          </a:xfrm>
        </p:grpSpPr>
        <p:pic>
          <p:nvPicPr>
            <p:cNvPr id="26" name="Picture 5" descr="D:\ЯРМАК\ДНЗ\1\мяч.pn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1927" r="21520"/>
            <a:stretch/>
          </p:blipFill>
          <p:spPr bwMode="auto">
            <a:xfrm>
              <a:off x="118269" y="67793"/>
              <a:ext cx="1404837" cy="1397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8" name="Picture 16" descr="D:\ЯРМАК\ДНЗ\12\2474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882" y="409552"/>
              <a:ext cx="990530" cy="721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329037" y="2153057"/>
            <a:ext cx="1081524" cy="1071768"/>
            <a:chOff x="1643929" y="221311"/>
            <a:chExt cx="1408113" cy="1395413"/>
          </a:xfrm>
        </p:grpSpPr>
        <p:pic>
          <p:nvPicPr>
            <p:cNvPr id="3091" name="Picture 1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929" y="221311"/>
              <a:ext cx="1408113" cy="1395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3" name="Picture 11" descr="D:\ЯРМАК\ДНЗ\12\Рисунок3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676927"/>
              <a:ext cx="1080120" cy="5439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374182" y="3872207"/>
            <a:ext cx="1081524" cy="1071768"/>
            <a:chOff x="554017" y="1732620"/>
            <a:chExt cx="1408113" cy="1395413"/>
          </a:xfrm>
        </p:grpSpPr>
        <p:pic>
          <p:nvPicPr>
            <p:cNvPr id="35" name="Picture 1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017" y="1732620"/>
              <a:ext cx="1408113" cy="1395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7" name="Picture 15" descr="D:\ЯРМАК\ДНЗ\12\0112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1916832"/>
              <a:ext cx="674263" cy="1013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80" name="Picture 8" descr="D:\ЯРМАК\ДНЗ\12\1254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259" t="5769" r="24129" b="13018"/>
          <a:stretch/>
        </p:blipFill>
        <p:spPr bwMode="auto">
          <a:xfrm>
            <a:off x="5034276" y="2764027"/>
            <a:ext cx="1481940" cy="275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631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0.41945 0.29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72" y="148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.37639 0.0884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19" y="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38778E-17 L -0.04879 0.15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8" y="7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-0.11198 0.1462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8" y="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-0.06458 0.1344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9" y="67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15781 0.1263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99" y="63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-0.12291 0.0990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6" y="49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44444E-6 L -0.10174 0.030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7" y="15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0.38906 0.1817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4" y="90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824663"/>
            <a:ext cx="6984776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Оберіть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предмети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назви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яких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починаються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м’якого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приголосного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звука.</a:t>
            </a:r>
          </a:p>
        </p:txBody>
      </p:sp>
      <p:pic>
        <p:nvPicPr>
          <p:cNvPr id="1026" name="Picture 2" descr="D:\ЯРМАК\ДНЗ\9\Untitled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59" r="4488"/>
          <a:stretch/>
        </p:blipFill>
        <p:spPr bwMode="auto">
          <a:xfrm>
            <a:off x="4932040" y="2299133"/>
            <a:ext cx="1872208" cy="167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лев" descr="D:\ЯРМАК\ДНЗ\1\Untitled-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6954" y="194328"/>
            <a:ext cx="1723078" cy="201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кукла" descr="D:\ЯРМАК\ДНЗ\1\232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836" y="116632"/>
            <a:ext cx="1463495" cy="181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конь" descr="D:\ЯРМАК\ДНЗ\1\11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67544" y="3645024"/>
            <a:ext cx="2376264" cy="205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D:\ЯРМАК\Рисунки работа\Рисунки\гри 2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63" r="3747"/>
          <a:stretch/>
        </p:blipFill>
        <p:spPr bwMode="auto">
          <a:xfrm>
            <a:off x="3470502" y="3361556"/>
            <a:ext cx="1302338" cy="173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ЯРМАК\Рисунки работа\Рисунки\самолет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26" t="8214" r="2276" b="6064"/>
          <a:stretch/>
        </p:blipFill>
        <p:spPr bwMode="auto">
          <a:xfrm>
            <a:off x="6084168" y="116632"/>
            <a:ext cx="2736304" cy="174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ЯРМАК\Рисунки работа\Рисунки\машина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77" t="24050" r="4389" b="16700"/>
          <a:stretch/>
        </p:blipFill>
        <p:spPr bwMode="auto">
          <a:xfrm>
            <a:off x="261115" y="2312266"/>
            <a:ext cx="2654701" cy="105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ЯРМАК\Рисунки работа\Рисунки\нож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64" t="15467" r="8287" b="7652"/>
          <a:stretch/>
        </p:blipFill>
        <p:spPr bwMode="auto">
          <a:xfrm>
            <a:off x="5166227" y="5081597"/>
            <a:ext cx="2977673" cy="50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ЯРМАК\Рисунки работа\Рисунки\звери, птицы\белка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43667" y="2492896"/>
            <a:ext cx="1657498" cy="203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579041" y="49491"/>
            <a:ext cx="1976735" cy="2083365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969195" y="44624"/>
            <a:ext cx="2995293" cy="1951183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8009" y="3560826"/>
            <a:ext cx="2731823" cy="2191696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148064" y="4869160"/>
            <a:ext cx="3037782" cy="831042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916856" y="2216123"/>
            <a:ext cx="2031408" cy="1860949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01508" y="2420888"/>
            <a:ext cx="1934988" cy="2240375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868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601028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8172400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D:\ЯРМАК\ДНЗ\12\2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8374"/>
          <a:stretch/>
        </p:blipFill>
        <p:spPr bwMode="auto">
          <a:xfrm>
            <a:off x="251519" y="138112"/>
            <a:ext cx="6163548" cy="292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ЯРМАК\ДНЗ\12\2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920"/>
          <a:stretch/>
        </p:blipFill>
        <p:spPr bwMode="auto">
          <a:xfrm>
            <a:off x="3448370" y="2780928"/>
            <a:ext cx="5620807" cy="292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Группа 35"/>
          <p:cNvGrpSpPr/>
          <p:nvPr/>
        </p:nvGrpSpPr>
        <p:grpSpPr>
          <a:xfrm>
            <a:off x="1331672" y="3923845"/>
            <a:ext cx="288000" cy="288000"/>
            <a:chOff x="467544" y="5027016"/>
            <a:chExt cx="432000" cy="432000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8" name="Прямая соединительная линия 37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Группа 48"/>
          <p:cNvGrpSpPr/>
          <p:nvPr/>
        </p:nvGrpSpPr>
        <p:grpSpPr>
          <a:xfrm>
            <a:off x="755608" y="3952604"/>
            <a:ext cx="288000" cy="288000"/>
            <a:chOff x="720711" y="3321036"/>
            <a:chExt cx="432000" cy="432000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720711" y="332103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827584" y="3447036"/>
              <a:ext cx="180000" cy="18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755576" y="3952604"/>
            <a:ext cx="288000" cy="288000"/>
            <a:chOff x="720711" y="3321036"/>
            <a:chExt cx="432000" cy="432000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720711" y="332103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827584" y="3447036"/>
              <a:ext cx="180000" cy="18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395536" y="5838363"/>
            <a:ext cx="7560840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err="1">
                <a:solidFill>
                  <a:schemeClr val="bg1"/>
                </a:solidFill>
                <a:latin typeface="+mj-lt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перші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звуки в кожному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слові-назві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позначте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відповідною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позначкою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звуковій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схемі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331640" y="3933056"/>
            <a:ext cx="288000" cy="288000"/>
            <a:chOff x="467544" y="5027016"/>
            <a:chExt cx="432000" cy="432000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/>
          <p:cNvGrpSpPr/>
          <p:nvPr/>
        </p:nvGrpSpPr>
        <p:grpSpPr>
          <a:xfrm>
            <a:off x="1907704" y="3933088"/>
            <a:ext cx="288000" cy="288000"/>
            <a:chOff x="683568" y="1504069"/>
            <a:chExt cx="432000" cy="432000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683568" y="1504069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6" name="Группа 45"/>
            <p:cNvGrpSpPr/>
            <p:nvPr/>
          </p:nvGrpSpPr>
          <p:grpSpPr>
            <a:xfrm>
              <a:off x="719568" y="1657077"/>
              <a:ext cx="360000" cy="125984"/>
              <a:chOff x="1331680" y="5373256"/>
              <a:chExt cx="360000" cy="125984"/>
            </a:xfrm>
          </p:grpSpPr>
          <p:cxnSp>
            <p:nvCxnSpPr>
              <p:cNvPr id="47" name="Прямая соединительная линия 46"/>
              <p:cNvCxnSpPr/>
              <p:nvPr/>
            </p:nvCxnSpPr>
            <p:spPr>
              <a:xfrm>
                <a:off x="1331680" y="5373256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1331680" y="5499240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Группа 27"/>
          <p:cNvGrpSpPr/>
          <p:nvPr/>
        </p:nvGrpSpPr>
        <p:grpSpPr>
          <a:xfrm>
            <a:off x="1907704" y="3933056"/>
            <a:ext cx="288000" cy="288000"/>
            <a:chOff x="683568" y="1504069"/>
            <a:chExt cx="432000" cy="432000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683568" y="1504069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719568" y="1657077"/>
              <a:ext cx="360000" cy="125984"/>
              <a:chOff x="1331680" y="5373256"/>
              <a:chExt cx="360000" cy="125984"/>
            </a:xfrm>
          </p:grpSpPr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1331680" y="5373256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1331680" y="5499240"/>
                <a:ext cx="360000" cy="0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Группа 23"/>
          <p:cNvGrpSpPr/>
          <p:nvPr/>
        </p:nvGrpSpPr>
        <p:grpSpPr>
          <a:xfrm>
            <a:off x="1342886" y="3933056"/>
            <a:ext cx="288000" cy="288000"/>
            <a:chOff x="467544" y="5027016"/>
            <a:chExt cx="432000" cy="432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/>
          <p:cNvGrpSpPr/>
          <p:nvPr/>
        </p:nvGrpSpPr>
        <p:grpSpPr>
          <a:xfrm>
            <a:off x="1342886" y="3956201"/>
            <a:ext cx="288000" cy="288000"/>
            <a:chOff x="467544" y="5027016"/>
            <a:chExt cx="432000" cy="432000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467544" y="502701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39592" y="5229200"/>
              <a:ext cx="28800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755576" y="3933056"/>
            <a:ext cx="288000" cy="288000"/>
            <a:chOff x="720711" y="3321036"/>
            <a:chExt cx="432000" cy="43200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720711" y="3321036"/>
              <a:ext cx="432000" cy="4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827584" y="3447036"/>
              <a:ext cx="180000" cy="18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361838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-0.04704 -0.318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-159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33333E-6 L 0.40052 -0.5388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17" y="-269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44444E-6 L 0.14844 -0.178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13" y="-8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44444E-6 L 0.32291 -0.0418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21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0.32292 0.2099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104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0.73247 0.0361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15" y="18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6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ОЯ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Тема64</Template>
  <TotalTime>161</TotalTime>
  <Words>88</Words>
  <Application>Microsoft Office PowerPoint</Application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Тема64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Home</cp:lastModifiedBy>
  <cp:revision>21</cp:revision>
  <dcterms:modified xsi:type="dcterms:W3CDTF">2015-07-12T12:54:00Z</dcterms:modified>
</cp:coreProperties>
</file>