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5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FF"/>
    <a:srgbClr val="990000"/>
    <a:srgbClr val="0000FF"/>
    <a:srgbClr val="00CC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91AF-2AFB-4C21-AF9D-5F0729FA5B31}" type="datetimeFigureOut">
              <a:rPr lang="ru-RU" smtClean="0"/>
              <a:pPr/>
              <a:t>11.07.2015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5CE1-9F7F-457E-942B-C0F51AC9C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5982379"/>
            <a:ext cx="8352928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дівчат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літньому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одязі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зимньому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    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разом? Як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отримали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число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вісім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БАЗА КАРТИНКИ\11111111111111111111 картинки\дети зима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916832"/>
            <a:ext cx="1304549" cy="229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БАЗА КАРТИНКИ\11111111111111111111 картинки\девочки платья красивы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4160" y="1747923"/>
            <a:ext cx="2888119" cy="247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БАЗА КАРТИНКИ\11111111111111111111 картинки\дети 9 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150" y="1872233"/>
            <a:ext cx="3356161" cy="234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80084" y="6207695"/>
            <a:ext cx="7185237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Розгляньте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предмети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сховалася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цифра 8.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48272" y="5046275"/>
            <a:ext cx="47669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Цифра </a:t>
            </a:r>
            <a:r>
              <a:rPr lang="uk-UA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вісім — 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uk-UA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малятко</a:t>
            </a:r>
            <a:r>
              <a:rPr lang="uk-UA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малятко — </a:t>
            </a:r>
            <a:r>
              <a:rPr lang="uk-UA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невалятко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1" descr="D:\БАЗА КАРТИНКИ\11111111111111111111 картинки\2dv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26891"/>
            <a:ext cx="2540303" cy="125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3" descr="D:\БАЗА КАРТИНКИ\11111111111111111111 картинки\3bd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0916" y="1157362"/>
            <a:ext cx="1873492" cy="261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2" descr="D:\БАЗА КАРТИНКИ\11111111111111111111 картинки\3vsv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15281"/>
            <a:ext cx="2634467" cy="103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555" descr="C:\Users\pro10kl\Desktop\Рисунок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457" t="25257" r="36021" b="38280"/>
          <a:stretch/>
        </p:blipFill>
        <p:spPr bwMode="auto">
          <a:xfrm>
            <a:off x="3895327" y="2060848"/>
            <a:ext cx="1828801" cy="279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pro10kl\Desktop\Рисунок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457" t="25257" r="36021" b="38280"/>
          <a:stretch/>
        </p:blipFill>
        <p:spPr bwMode="auto">
          <a:xfrm>
            <a:off x="6415607" y="1015281"/>
            <a:ext cx="1828801" cy="279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pro10kl\Desktop\Рисунок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457" t="25257" r="36021" b="38280"/>
          <a:stretch/>
        </p:blipFill>
        <p:spPr bwMode="auto">
          <a:xfrm rot="5400000">
            <a:off x="1108695" y="220400"/>
            <a:ext cx="1828801" cy="279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pro10kl\Desktop\Рисунок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457" t="25257" r="36021" b="38280"/>
          <a:stretch/>
        </p:blipFill>
        <p:spPr bwMode="auto">
          <a:xfrm rot="5400000">
            <a:off x="1021928" y="2053927"/>
            <a:ext cx="1828801" cy="279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400989" y="332656"/>
            <a:ext cx="7491491" cy="2592288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1" descr="D:\БАЗА КАРТИНКИ\11111111111111111111 картинки\3bd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437112"/>
            <a:ext cx="812429" cy="113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1" descr="D:\БАЗА КАРТИНКИ\11111111111111111111 картинки\3bd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3907" y="4437112"/>
            <a:ext cx="812429" cy="113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1" descr="D:\БАЗА КАРТИНКИ\11111111111111111111 картинки\3bd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9811" y="4437112"/>
            <a:ext cx="812429" cy="113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1" descr="D:\БАЗА КАРТИНКИ\11111111111111111111 картинки\3bd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437112"/>
            <a:ext cx="812429" cy="113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1" descr="D:\БАЗА КАРТИНКИ\11111111111111111111 картинки\3bd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437112"/>
            <a:ext cx="812429" cy="113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1" descr="D:\БАЗА КАРТИНКИ\11111111111111111111 картинки\3bd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37112"/>
            <a:ext cx="812429" cy="113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1" descr="D:\БАЗА КАРТИНКИ\11111111111111111111 картинки\3bd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437112"/>
            <a:ext cx="812429" cy="113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949280"/>
            <a:ext cx="7488832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Розмістіть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рамочці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8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мотрійок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Якою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цифрою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позначають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число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вісім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0869" y="1071546"/>
            <a:ext cx="928694" cy="1500198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92307" y="1071546"/>
            <a:ext cx="81304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8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1" descr="D:\БАЗА КАРТИНКИ\11111111111111111111 картинки\3bd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679" y="4437112"/>
            <a:ext cx="812429" cy="113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1" descr="D:\БАЗА КАРТИНКИ\11111111111111111111 картинки\3bd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7323" y="4437112"/>
            <a:ext cx="812429" cy="113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8740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7 L 0.10834 -0.397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-198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4 -0.39769 L -2.22222E-6 3.7037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9167 -0.5761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-288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67 -0.57616 L 1.66667E-6 3.7037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2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7037E-7 L 0.0816 -0.3976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-198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6 -0.39769 L 2.77778E-7 3.7037E-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0" y="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0.06598 -0.5761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9" y="-288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98 -0.57616 L -4.16667E-6 3.7037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2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7 L 0.05 -0.3976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198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-0.39769 L -2.22222E-6 3.7037E-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05 -0.5761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88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-0.57616 L 3.33333E-6 3.7037E-7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2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7 L 0.03646 -0.3976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198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46 -0.39769 L -2.77778E-7 3.7037E-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0.02084 -0.5761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2" y="-288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4 -0.57616 L -4.72222E-6 3.7037E-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2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7 L 0.01857 -0.39769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-198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57 -0.39769 L 3.88889E-6 3.7037E-7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366826"/>
            <a:ext cx="7488832" cy="144655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Викладіть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за порядком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цифри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до 8.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Знайдіть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цифру,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стоїть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одиницею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трійкою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2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на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дві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одиниці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передує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цифрі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6,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стоїть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5,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розташована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6 і 8.</a:t>
            </a:r>
            <a:endParaRPr lang="ru-RU" sz="2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3861048"/>
            <a:ext cx="1008112" cy="1008112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31640" y="3861048"/>
            <a:ext cx="1008112" cy="1008112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11760" y="3861048"/>
            <a:ext cx="1008112" cy="1008112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91880" y="3861048"/>
            <a:ext cx="1008112" cy="1008112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0" y="3861048"/>
            <a:ext cx="1008112" cy="1008112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652120" y="3861048"/>
            <a:ext cx="1008112" cy="1008112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732240" y="3861048"/>
            <a:ext cx="1008112" cy="1008112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812360" y="3861048"/>
            <a:ext cx="1008112" cy="1008112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932040" y="570831"/>
            <a:ext cx="936104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5400" b="1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475656" y="764704"/>
            <a:ext cx="936104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5400" b="1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031940" y="2384884"/>
            <a:ext cx="936104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5400" b="1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7247220" y="2198229"/>
            <a:ext cx="936104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5400" b="1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951820" y="1096058"/>
            <a:ext cx="936104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5400" b="1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259632" y="2276872"/>
            <a:ext cx="936104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5400" b="1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957763" y="548680"/>
            <a:ext cx="936104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ru-RU" sz="5400" b="1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5724128" y="1916832"/>
            <a:ext cx="936104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ru-RU" sz="5400" b="1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8740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6 L -0.50781 0.484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24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44444E-6 L -0.01181 0.4567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228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6296E-6 L -0.17309 0.2203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63" y="110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22222E-6 L -0.40677 0.2476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47" y="12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18125 0.4083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20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48437 0.2361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9" y="118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96296E-6 L -0.02083 0.488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243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23247 0.2886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15" y="14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35823" y="6207695"/>
            <a:ext cx="6473760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Допоможіть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тваринкам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знайти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свої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будинки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D:\БАЗА КАРТИНКИ\11111111111111111111 картинки\40ihlk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840" b="79895"/>
          <a:stretch/>
        </p:blipFill>
        <p:spPr bwMode="auto">
          <a:xfrm>
            <a:off x="7500394" y="210478"/>
            <a:ext cx="1250729" cy="160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БАЗА КАРТИНКИ\11111111111111111111 картинки\40ihlk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841" t="73076" r="1553"/>
          <a:stretch/>
        </p:blipFill>
        <p:spPr bwMode="auto">
          <a:xfrm>
            <a:off x="6620268" y="3720143"/>
            <a:ext cx="2019773" cy="192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БАЗА КАРТИНКИ\11111111111111111111 картинки\40ihlk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267" r="76227" b="38971"/>
          <a:stretch/>
        </p:blipFill>
        <p:spPr bwMode="auto">
          <a:xfrm>
            <a:off x="467544" y="2636912"/>
            <a:ext cx="1387579" cy="170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БАЗА КАРТИНКИ\11111111111111111111 картинки\40df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5763" y="484667"/>
            <a:ext cx="1474297" cy="167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БАЗА КАРТИНКИ\11111111111111111111 картинки\4s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46" y="2230963"/>
            <a:ext cx="1296186" cy="145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БАЗА КАРТИНКИ\11111111111111111111 картинки\4svd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9159" y="4494570"/>
            <a:ext cx="1136817" cy="157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:\БАЗА КАРТИНКИ\11111111111111111111 картинки\40x 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661" y="4464197"/>
            <a:ext cx="1257897" cy="1701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:\БАЗА КАРТИНКИ\11111111111111111111 картинки\405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837" y="277473"/>
            <a:ext cx="1489315" cy="127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БАЗА КАРТИНКИ\11111111111111111111 картинки\40ihlk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985" r="19160" b="85176"/>
          <a:stretch/>
        </p:blipFill>
        <p:spPr bwMode="auto">
          <a:xfrm>
            <a:off x="5982444" y="484667"/>
            <a:ext cx="1275648" cy="106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БАЗА КАРТИНКИ\11111111111111111111 картинки\40ihlk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82" t="77861" r="41015"/>
          <a:stretch/>
        </p:blipFill>
        <p:spPr bwMode="auto">
          <a:xfrm>
            <a:off x="4952475" y="4476811"/>
            <a:ext cx="1237061" cy="129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БАЗА КАРТИНКИ\11111111111111111111 картинки\40ihlk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010" t="34462" r="55991" b="46890"/>
          <a:stretch/>
        </p:blipFill>
        <p:spPr bwMode="auto">
          <a:xfrm>
            <a:off x="2790887" y="2123628"/>
            <a:ext cx="992168" cy="133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БАЗА КАРТИНКИ\11111111111111111111 картинки\40df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07647" y="3392384"/>
            <a:ext cx="877992" cy="86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БАЗА КАРТИНКИ\11111111111111111111 картинки\sdw40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5614" y="4221088"/>
            <a:ext cx="775624" cy="92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1" descr="D:\БАЗА КАРТИНКИ\11111111111111111111 картинки\41454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5875" y="525011"/>
            <a:ext cx="980358" cy="9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D:\БАЗА КАРТИНКИ\11111111111111111111 картинки\4sge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8092" y="2056637"/>
            <a:ext cx="1005950" cy="104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D:\БАЗА КАРТИНКИ\11111111111111111111 картинки\40dfes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4158" y="1724707"/>
            <a:ext cx="792300" cy="79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8740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L 0.52274 0.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28" y="3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33333E-6 L -0.5941 0.3731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05" y="186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59259E-6 L -0.70312 -0.2016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56" y="-1009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0.2981 0.0405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96" y="20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111E-6 L -0.37517 0.2259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67" y="1129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L -0.19982 0.0525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26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0.23281 -0.4768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2" y="-238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7.40741E-7 L 0.6967 -0.1245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26" y="-62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6516216" y="1988840"/>
            <a:ext cx="504056" cy="504056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Блок-схема: решение 53"/>
          <p:cNvSpPr/>
          <p:nvPr/>
        </p:nvSpPr>
        <p:spPr>
          <a:xfrm>
            <a:off x="6804248" y="3717032"/>
            <a:ext cx="576064" cy="797006"/>
          </a:xfrm>
          <a:prstGeom prst="flowChartDecisi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авнобедренный треугольник 50"/>
          <p:cNvSpPr/>
          <p:nvPr/>
        </p:nvSpPr>
        <p:spPr>
          <a:xfrm>
            <a:off x="7668344" y="2420888"/>
            <a:ext cx="584705" cy="504056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7740352" y="980728"/>
            <a:ext cx="511360" cy="51136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589240"/>
            <a:ext cx="7488832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групу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додайте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стільки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геометричних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фігур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щоб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стало по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вісім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чисел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складається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число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вісім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83568" y="260648"/>
            <a:ext cx="2160240" cy="2520280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91880" y="260648"/>
            <a:ext cx="2160240" cy="2520280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3568" y="2924944"/>
            <a:ext cx="2160240" cy="2520280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91880" y="2924944"/>
            <a:ext cx="2160240" cy="2520280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476672"/>
            <a:ext cx="504056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540310" y="529097"/>
            <a:ext cx="504056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00300" y="1061120"/>
            <a:ext cx="504056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169135" y="815827"/>
            <a:ext cx="504056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56495" y="1640446"/>
            <a:ext cx="504056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702721" y="1403537"/>
            <a:ext cx="504056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707904" y="529097"/>
            <a:ext cx="584705" cy="50405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4860032" y="506799"/>
            <a:ext cx="584705" cy="50405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4297953" y="781125"/>
            <a:ext cx="584705" cy="50405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3713248" y="1213781"/>
            <a:ext cx="584705" cy="50405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882658" y="1232756"/>
            <a:ext cx="584705" cy="50405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4279647" y="1621471"/>
            <a:ext cx="584705" cy="50405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92288" y="3173320"/>
            <a:ext cx="511360" cy="5113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1494838" y="3467100"/>
            <a:ext cx="511360" cy="5113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071911" y="3173320"/>
            <a:ext cx="511360" cy="5113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899592" y="3856130"/>
            <a:ext cx="511360" cy="5113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ешение 5"/>
          <p:cNvSpPr/>
          <p:nvPr/>
        </p:nvSpPr>
        <p:spPr>
          <a:xfrm>
            <a:off x="3635896" y="2996952"/>
            <a:ext cx="576064" cy="797006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Блок-схема: решение 33"/>
          <p:cNvSpPr/>
          <p:nvPr/>
        </p:nvSpPr>
        <p:spPr>
          <a:xfrm>
            <a:off x="4283967" y="2996952"/>
            <a:ext cx="576064" cy="797006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Блок-схема: решение 34"/>
          <p:cNvSpPr/>
          <p:nvPr/>
        </p:nvSpPr>
        <p:spPr>
          <a:xfrm>
            <a:off x="4932040" y="2996952"/>
            <a:ext cx="576064" cy="797006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Блок-схема: решение 35"/>
          <p:cNvSpPr/>
          <p:nvPr/>
        </p:nvSpPr>
        <p:spPr>
          <a:xfrm>
            <a:off x="3563888" y="3861048"/>
            <a:ext cx="576064" cy="797006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Блок-схема: решение 36"/>
          <p:cNvSpPr/>
          <p:nvPr/>
        </p:nvSpPr>
        <p:spPr>
          <a:xfrm>
            <a:off x="3707904" y="4576210"/>
            <a:ext cx="576064" cy="797006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решение 38"/>
          <p:cNvSpPr/>
          <p:nvPr/>
        </p:nvSpPr>
        <p:spPr>
          <a:xfrm>
            <a:off x="6804248" y="3717032"/>
            <a:ext cx="576064" cy="797006"/>
          </a:xfrm>
          <a:prstGeom prst="flowChartDecisi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7733048" y="980728"/>
            <a:ext cx="511360" cy="51136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7740352" y="980728"/>
            <a:ext cx="511360" cy="51136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7740352" y="980728"/>
            <a:ext cx="511360" cy="51136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7740352" y="980728"/>
            <a:ext cx="511360" cy="51136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Равнобедренный треугольник 48"/>
          <p:cNvSpPr/>
          <p:nvPr/>
        </p:nvSpPr>
        <p:spPr>
          <a:xfrm>
            <a:off x="7668344" y="2420888"/>
            <a:ext cx="584705" cy="504056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Равнобедренный треугольник 49"/>
          <p:cNvSpPr/>
          <p:nvPr/>
        </p:nvSpPr>
        <p:spPr>
          <a:xfrm>
            <a:off x="7668344" y="2420888"/>
            <a:ext cx="584705" cy="504056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Блок-схема: решение 51"/>
          <p:cNvSpPr/>
          <p:nvPr/>
        </p:nvSpPr>
        <p:spPr>
          <a:xfrm>
            <a:off x="4716016" y="4514038"/>
            <a:ext cx="576064" cy="797006"/>
          </a:xfrm>
          <a:prstGeom prst="flowChartDecisi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Блок-схема: решение 52"/>
          <p:cNvSpPr/>
          <p:nvPr/>
        </p:nvSpPr>
        <p:spPr>
          <a:xfrm>
            <a:off x="4306594" y="3871913"/>
            <a:ext cx="576064" cy="797006"/>
          </a:xfrm>
          <a:prstGeom prst="flowChartDecisi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6516216" y="1988840"/>
            <a:ext cx="504056" cy="504056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516216" y="1988840"/>
            <a:ext cx="504056" cy="504056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8740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62248E-6 L -0.1967 0.01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76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06408E-6 L -0.72795 0.539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06" y="269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06408E-6 L -0.61858 0.424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37" y="212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06408E-6 L -0.67379 0.4663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698" y="233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06408E-6 L -0.65017 0.5503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17" y="275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807E-6 L -0.4684 -0.0261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20" y="-13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807E-6 L -0.53941 0.0263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79" y="13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771E-6 L -0.30747 -0.0365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82" y="-18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771E-6 L -0.4257 -0.0365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85" y="-18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2" grpId="0" animBg="1"/>
      <p:bldP spid="43" grpId="0" animBg="1"/>
      <p:bldP spid="44" grpId="0" animBg="1"/>
      <p:bldP spid="49" grpId="0" animBg="1"/>
      <p:bldP spid="50" grpId="0" animBg="1"/>
      <p:bldP spid="46" grpId="0" animBg="1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5661248"/>
            <a:ext cx="7488832" cy="110799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з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об’ємних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геометричних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фігур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складається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кожна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будівля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Поєднайте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кожну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будівлю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тим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конструктором, з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якого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вона </a:t>
            </a:r>
            <a:r>
              <a:rPr lang="ru-RU" sz="2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побудована</a:t>
            </a:r>
            <a:r>
              <a:rPr lang="ru-RU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D:\БАЗА КАРТИНКИ\11111111111111111111 картинки\11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000"/>
          <a:stretch/>
        </p:blipFill>
        <p:spPr bwMode="auto">
          <a:xfrm>
            <a:off x="574221" y="332656"/>
            <a:ext cx="7998307" cy="252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" descr="D:\БАЗА КАРТИНКИ\11111111111111111111 картинки\11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051" r="75859"/>
          <a:stretch/>
        </p:blipFill>
        <p:spPr bwMode="auto">
          <a:xfrm>
            <a:off x="539552" y="3209925"/>
            <a:ext cx="1930854" cy="216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3" descr="D:\БАЗА КАРТИНКИ\11111111111111111111 картинки\11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92" t="57051" r="50017"/>
          <a:stretch/>
        </p:blipFill>
        <p:spPr bwMode="auto">
          <a:xfrm>
            <a:off x="2538440" y="3209925"/>
            <a:ext cx="1998890" cy="216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1" descr="D:\БАЗА КАРТИНКИ\11111111111111111111 картинки\11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57051" r="25008"/>
          <a:stretch/>
        </p:blipFill>
        <p:spPr bwMode="auto">
          <a:xfrm>
            <a:off x="4605295" y="3209925"/>
            <a:ext cx="1998876" cy="216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2" descr="D:\БАЗА КАРТИНКИ\11111111111111111111 картинки\11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944" t="57051"/>
          <a:stretch/>
        </p:blipFill>
        <p:spPr bwMode="auto">
          <a:xfrm>
            <a:off x="6680370" y="3209925"/>
            <a:ext cx="1924078" cy="216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>
            <a:stCxn id="7" idx="0"/>
          </p:cNvCxnSpPr>
          <p:nvPr/>
        </p:nvCxnSpPr>
        <p:spPr>
          <a:xfrm flipV="1">
            <a:off x="1504979" y="1988840"/>
            <a:ext cx="2346941" cy="1221085"/>
          </a:xfrm>
          <a:prstGeom prst="line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 flipV="1">
            <a:off x="1403648" y="2564904"/>
            <a:ext cx="2134238" cy="645022"/>
          </a:xfrm>
          <a:prstGeom prst="line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10" idx="0"/>
          </p:cNvCxnSpPr>
          <p:nvPr/>
        </p:nvCxnSpPr>
        <p:spPr>
          <a:xfrm flipH="1" flipV="1">
            <a:off x="6012160" y="2780928"/>
            <a:ext cx="1630249" cy="428997"/>
          </a:xfrm>
          <a:prstGeom prst="line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28740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503" y="5982379"/>
            <a:ext cx="7488833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Розгляньте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єгипетські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піраміди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виглядає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піраміда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Якими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є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особливості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D:\БАЗА КАРТИНКИ\11111111111111111111 картинки\hq-wallpapers_ru_city_9446_1920x12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245" y="290850"/>
            <a:ext cx="8793243" cy="549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8740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5541039"/>
            <a:ext cx="7488832" cy="120032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Порівняйте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піраміду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кубом та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циліндром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Чим вони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схожі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чим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відрізняються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Назвіть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предмети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схожі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піраміду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за формою.</a:t>
            </a:r>
            <a:endParaRPr lang="uk-UA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Куб 1"/>
          <p:cNvSpPr/>
          <p:nvPr/>
        </p:nvSpPr>
        <p:spPr>
          <a:xfrm>
            <a:off x="3833269" y="2060848"/>
            <a:ext cx="1872208" cy="1872208"/>
          </a:xfrm>
          <a:prstGeom prst="cube">
            <a:avLst/>
          </a:prstGeom>
          <a:solidFill>
            <a:srgbClr val="0070C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Цилиндр 2"/>
          <p:cNvSpPr/>
          <p:nvPr/>
        </p:nvSpPr>
        <p:spPr>
          <a:xfrm>
            <a:off x="6558170" y="1556792"/>
            <a:ext cx="1786665" cy="2376264"/>
          </a:xfrm>
          <a:prstGeom prst="can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4" name="Группа 33"/>
          <p:cNvGrpSpPr/>
          <p:nvPr/>
        </p:nvGrpSpPr>
        <p:grpSpPr>
          <a:xfrm>
            <a:off x="608234" y="1386884"/>
            <a:ext cx="2448272" cy="2517363"/>
            <a:chOff x="611560" y="1127661"/>
            <a:chExt cx="2448272" cy="2517363"/>
          </a:xfrm>
        </p:grpSpPr>
        <p:sp>
          <p:nvSpPr>
            <p:cNvPr id="27" name="Равнобедренный треугольник 26"/>
            <p:cNvSpPr/>
            <p:nvPr/>
          </p:nvSpPr>
          <p:spPr>
            <a:xfrm rot="1189002">
              <a:off x="1006960" y="1127661"/>
              <a:ext cx="690798" cy="2472947"/>
            </a:xfrm>
            <a:prstGeom prst="triangle">
              <a:avLst>
                <a:gd name="adj" fmla="val 69815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Равнобедренный треугольник 22"/>
            <p:cNvSpPr/>
            <p:nvPr/>
          </p:nvSpPr>
          <p:spPr>
            <a:xfrm rot="21140304">
              <a:off x="1085958" y="1236386"/>
              <a:ext cx="1828743" cy="2299596"/>
            </a:xfrm>
            <a:prstGeom prst="triangle">
              <a:avLst>
                <a:gd name="adj" fmla="val 53693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611560" y="1196752"/>
              <a:ext cx="2448272" cy="2448272"/>
              <a:chOff x="611560" y="1196752"/>
              <a:chExt cx="2448272" cy="2448272"/>
            </a:xfrm>
          </p:grpSpPr>
          <p:cxnSp>
            <p:nvCxnSpPr>
              <p:cNvPr id="5" name="Прямая соединительная линия 4"/>
              <p:cNvCxnSpPr/>
              <p:nvPr/>
            </p:nvCxnSpPr>
            <p:spPr>
              <a:xfrm flipH="1">
                <a:off x="611560" y="1196752"/>
                <a:ext cx="1296144" cy="2232248"/>
              </a:xfrm>
              <a:prstGeom prst="line">
                <a:avLst/>
              </a:prstGeom>
              <a:ln w="381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1907704" y="1196752"/>
                <a:ext cx="1152128" cy="2232248"/>
              </a:xfrm>
              <a:prstGeom prst="line">
                <a:avLst/>
              </a:prstGeom>
              <a:ln w="381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 flipH="1">
                <a:off x="1259633" y="1196752"/>
                <a:ext cx="654336" cy="2448272"/>
              </a:xfrm>
              <a:prstGeom prst="line">
                <a:avLst/>
              </a:prstGeom>
              <a:ln w="381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611560" y="3429000"/>
                <a:ext cx="648072" cy="216024"/>
              </a:xfrm>
              <a:prstGeom prst="line">
                <a:avLst/>
              </a:prstGeom>
              <a:ln w="381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 flipV="1">
                <a:off x="1259632" y="3413187"/>
                <a:ext cx="1800200" cy="231837"/>
              </a:xfrm>
              <a:prstGeom prst="line">
                <a:avLst/>
              </a:prstGeom>
              <a:ln w="381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187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65</cp:revision>
  <dcterms:created xsi:type="dcterms:W3CDTF">2015-04-14T09:30:29Z</dcterms:created>
  <dcterms:modified xsi:type="dcterms:W3CDTF">2015-07-11T18:42:56Z</dcterms:modified>
</cp:coreProperties>
</file>