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80" r:id="rId4"/>
    <p:sldId id="281" r:id="rId5"/>
    <p:sldId id="28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3300"/>
    <a:srgbClr val="FFDC6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audio" Target="../media/audio1.wav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04366"/>
            <a:ext cx="1549147" cy="17406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1" y="1628800"/>
            <a:ext cx="2328367" cy="26162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20" y="621540"/>
            <a:ext cx="3352959" cy="37675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504" y="5661248"/>
            <a:ext cx="5184576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найвищий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будинок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найнижчий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будинок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876" y="6195899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4887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44853" y1="23304" x2="44853" y2="23304"/>
                        <a14:backgroundMark x1="57843" y1="20354" x2="57843" y2="20354"/>
                        <a14:backgroundMark x1="81373" y1="33628" x2="81373" y2="33628"/>
                        <a14:backgroundMark x1="70833" y1="28319" x2="70833" y2="28319"/>
                        <a14:backgroundMark x1="69118" y1="33628" x2="69118" y2="33628"/>
                        <a14:backgroundMark x1="71324" y1="44838" x2="71324" y2="44838"/>
                        <a14:backgroundMark x1="74265" y1="60472" x2="74265" y2="60472"/>
                        <a14:backgroundMark x1="73284" y1="56637" x2="73284" y2="56637"/>
                        <a14:backgroundMark x1="62255" y1="78171" x2="62255" y2="78171"/>
                        <a14:backgroundMark x1="48284" y1="79941" x2="48284" y2="79941"/>
                        <a14:backgroundMark x1="30392" y1="64897" x2="30392" y2="64897"/>
                        <a14:backgroundMark x1="31127" y1="60767" x2="31127" y2="60767"/>
                        <a14:backgroundMark x1="32108" y1="57817" x2="32108" y2="57817"/>
                        <a14:backgroundMark x1="33824" y1="49558" x2="33824" y2="49558"/>
                        <a14:backgroundMark x1="33824" y1="42478" x2="33824" y2="42478"/>
                        <a14:backgroundMark x1="36520" y1="39233" x2="36520" y2="39233"/>
                        <a14:backgroundMark x1="39461" y1="30973" x2="39461" y2="30973"/>
                        <a14:backgroundMark x1="42647" y1="26844" x2="42647" y2="26844"/>
                        <a14:backgroundMark x1="58088" y1="23304" x2="58088" y2="23304"/>
                        <a14:backgroundMark x1="49510" y1="21829" x2="49510" y2="21829"/>
                        <a14:backgroundMark x1="46814" y1="28319" x2="46814" y2="28319"/>
                        <a14:backgroundMark x1="51716" y1="28319" x2="51716" y2="28319"/>
                        <a14:backgroundMark x1="61029" y1="30383" x2="61029" y2="30383"/>
                        <a14:backgroundMark x1="64216" y1="19469" x2="64216" y2="19469"/>
                        <a14:backgroundMark x1="58088" y1="17404" x2="58088" y2="17404"/>
                        <a14:backgroundMark x1="43873" y1="13864" x2="43873" y2="13864"/>
                        <a14:backgroundMark x1="54167" y1="16519" x2="54167" y2="16519"/>
                        <a14:backgroundMark x1="41667" y1="21534" x2="41667" y2="21534"/>
                        <a14:backgroundMark x1="57843" y1="74631" x2="57843" y2="74631"/>
                        <a14:backgroundMark x1="46078" y1="79941" x2="46078" y2="79941"/>
                        <a14:backgroundMark x1="32353" y1="29204" x2="32353" y2="29204"/>
                        <a14:backgroundMark x1="33824" y1="23599" x2="33824" y2="23599"/>
                        <a14:backgroundMark x1="36275" y1="19174" x2="36275" y2="19174"/>
                        <a14:backgroundMark x1="18627" y1="38348" x2="18627" y2="38348"/>
                        <a14:backgroundMark x1="21078" y1="26549" x2="21078" y2="26549"/>
                        <a14:backgroundMark x1="30882" y1="23599" x2="30882" y2="23599"/>
                        <a14:backgroundMark x1="30392" y1="20354" x2="30392" y2="20354"/>
                        <a14:backgroundMark x1="33824" y1="19174" x2="33824" y2="19174"/>
                        <a14:backgroundMark x1="37745" y1="25959" x2="37745" y2="25959"/>
                        <a14:backgroundMark x1="63480" y1="18879" x2="63480" y2="18879"/>
                        <a14:backgroundMark x1="75245" y1="23304" x2="75245" y2="23304"/>
                        <a14:backgroundMark x1="62500" y1="23599" x2="62500" y2="23599"/>
                        <a14:backgroundMark x1="69363" y1="30973" x2="69363" y2="30973"/>
                        <a14:backgroundMark x1="70098" y1="37168" x2="70098" y2="37168"/>
                        <a14:backgroundMark x1="71078" y1="32153" x2="71078" y2="32153"/>
                        <a14:backgroundMark x1="71814" y1="37758" x2="71814" y2="37758"/>
                        <a14:backgroundMark x1="70833" y1="79646" x2="70833" y2="79646"/>
                        <a14:backgroundMark x1="44853" y1="83776" x2="44853" y2="83776"/>
                        <a14:backgroundMark x1="78186" y1="66372" x2="78186" y2="66372"/>
                        <a14:backgroundMark x1="81863" y1="65782" x2="81863" y2="65782"/>
                        <a14:backgroundMark x1="81373" y1="60767" x2="81373" y2="59587"/>
                        <a14:backgroundMark x1="82108" y1="53687" x2="82108" y2="53687"/>
                        <a14:backgroundMark x1="80147" y1="49263" x2="80147" y2="49263"/>
                        <a14:backgroundMark x1="78676" y1="48083" x2="78676" y2="48083"/>
                        <a14:backgroundMark x1="27941" y1="68142" x2="27941" y2="68142"/>
                        <a14:backgroundMark x1="23039" y1="65487" x2="23039" y2="65487"/>
                        <a14:backgroundMark x1="20098" y1="61357" x2="20098" y2="61357"/>
                        <a14:backgroundMark x1="34069" y1="69027" x2="34069" y2="69027"/>
                        <a14:backgroundMark x1="32843" y1="72566" x2="32843" y2="72566"/>
                        <a14:backgroundMark x1="37010" y1="64307" x2="37010" y2="64307"/>
                        <a14:backgroundMark x1="37990" y1="34808" x2="37990" y2="34808"/>
                        <a14:backgroundMark x1="44608" y1="27729" x2="44608" y2="27729"/>
                        <a14:backgroundMark x1="50490" y1="13864" x2="50490" y2="13864"/>
                        <a14:backgroundMark x1="44363" y1="18289" x2="44363" y2="18289"/>
                        <a14:backgroundMark x1="67892" y1="33333" x2="67892" y2="33333"/>
                        <a14:backgroundMark x1="65931" y1="29204" x2="65931" y2="29204"/>
                        <a14:backgroundMark x1="73284" y1="35988" x2="73284" y2="35988"/>
                        <a14:backgroundMark x1="78186" y1="40118" x2="78186" y2="40118"/>
                        <a14:backgroundMark x1="78186" y1="28614" x2="78186" y2="28614"/>
                        <a14:backgroundMark x1="81863" y1="40413" x2="81863" y2="40413"/>
                        <a14:backgroundMark x1="79412" y1="40708" x2="79412" y2="40708"/>
                        <a14:backgroundMark x1="75490" y1="39233" x2="75490" y2="39233"/>
                        <a14:backgroundMark x1="71569" y1="38643" x2="71569" y2="38643"/>
                        <a14:backgroundMark x1="68137" y1="35398" x2="68137" y2="35398"/>
                        <a14:backgroundMark x1="71078" y1="37463" x2="71078" y2="37463"/>
                        <a14:backgroundMark x1="67402" y1="36283" x2="67402" y2="36283"/>
                        <a14:backgroundMark x1="30637" y1="28614" x2="30637" y2="28614"/>
                        <a14:backgroundMark x1="25245" y1="28614" x2="25245" y2="28614"/>
                        <a14:backgroundMark x1="25980" y1="38053" x2="25980" y2="38053"/>
                        <a14:backgroundMark x1="22304" y1="45133" x2="22304" y2="45133"/>
                        <a14:backgroundMark x1="18382" y1="44838" x2="18382" y2="44838"/>
                        <a14:backgroundMark x1="23775" y1="51917" x2="23775" y2="51917"/>
                        <a14:backgroundMark x1="25000" y1="60472" x2="25000" y2="60472"/>
                        <a14:backgroundMark x1="26471" y1="60767" x2="26471" y2="60767"/>
                        <a14:backgroundMark x1="32353" y1="37758" x2="32353" y2="37758"/>
                        <a14:backgroundMark x1="37010" y1="41593" x2="37010" y2="41593"/>
                        <a14:backgroundMark x1="35049" y1="43068" x2="35049" y2="43068"/>
                        <a14:backgroundMark x1="40441" y1="78171" x2="40441" y2="781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6" t="28336" r="28709" b="25472"/>
          <a:stretch/>
        </p:blipFill>
        <p:spPr>
          <a:xfrm>
            <a:off x="4346219" y="369332"/>
            <a:ext cx="585821" cy="6307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478" y1="46181" x2="43478" y2="46181"/>
                        <a14:foregroundMark x1="45652" y1="46875" x2="45652" y2="46875"/>
                        <a14:foregroundMark x1="40217" y1="50694" x2="40217" y2="50694"/>
                        <a14:foregroundMark x1="47554" y1="48264" x2="47554" y2="48264"/>
                        <a14:foregroundMark x1="38315" y1="50347" x2="38315" y2="50347"/>
                        <a14:foregroundMark x1="39402" y1="47222" x2="39402" y2="47222"/>
                        <a14:foregroundMark x1="45924" y1="53472" x2="45924" y2="53472"/>
                        <a14:foregroundMark x1="40217" y1="45139" x2="40217" y2="45139"/>
                        <a14:foregroundMark x1="41304" y1="44097" x2="41304" y2="44097"/>
                        <a14:backgroundMark x1="67663" y1="31250" x2="67663" y2="31250"/>
                        <a14:backgroundMark x1="78533" y1="26389" x2="78533" y2="26389"/>
                        <a14:backgroundMark x1="70924" y1="32639" x2="70924" y2="32639"/>
                        <a14:backgroundMark x1="43207" y1="30556" x2="43207" y2="30556"/>
                        <a14:backgroundMark x1="39674" y1="38542" x2="39674" y2="38542"/>
                        <a14:backgroundMark x1="29620" y1="45486" x2="29620" y2="45486"/>
                        <a14:backgroundMark x1="33424" y1="51389" x2="33424" y2="51389"/>
                        <a14:backgroundMark x1="34783" y1="55903" x2="34783" y2="55903"/>
                        <a14:backgroundMark x1="42935" y1="59375" x2="42935" y2="59375"/>
                        <a14:backgroundMark x1="45652" y1="60069" x2="45652" y2="60069"/>
                        <a14:backgroundMark x1="39946" y1="65625" x2="39946" y2="65625"/>
                        <a14:backgroundMark x1="37500" y1="72222" x2="37500" y2="72222"/>
                        <a14:backgroundMark x1="41304" y1="72222" x2="41304" y2="72222"/>
                        <a14:backgroundMark x1="43207" y1="75000" x2="43207" y2="75000"/>
                        <a14:backgroundMark x1="37772" y1="77431" x2="37772" y2="77431"/>
                        <a14:backgroundMark x1="37772" y1="64583" x2="37772" y2="64583"/>
                        <a14:backgroundMark x1="25543" y1="61458" x2="25543" y2="61458"/>
                        <a14:backgroundMark x1="29076" y1="63889" x2="29076" y2="63889"/>
                        <a14:backgroundMark x1="29076" y1="61458" x2="29076" y2="61458"/>
                        <a14:backgroundMark x1="29348" y1="65972" x2="29348" y2="65972"/>
                        <a14:backgroundMark x1="27446" y1="59375" x2="27446" y2="59375"/>
                        <a14:backgroundMark x1="27446" y1="56944" x2="27446" y2="56944"/>
                        <a14:backgroundMark x1="29348" y1="48264" x2="29348" y2="48264"/>
                        <a14:backgroundMark x1="32065" y1="38542" x2="32065" y2="38542"/>
                        <a14:backgroundMark x1="32609" y1="34375" x2="32609" y2="34375"/>
                        <a14:backgroundMark x1="35870" y1="15625" x2="35870" y2="15625"/>
                        <a14:backgroundMark x1="41304" y1="26389" x2="41304" y2="26389"/>
                        <a14:backgroundMark x1="44022" y1="25347" x2="44022" y2="25347"/>
                        <a14:backgroundMark x1="42391" y1="17014" x2="42391" y2="17014"/>
                        <a14:backgroundMark x1="38587" y1="17708" x2="38587" y2="17708"/>
                        <a14:backgroundMark x1="45924" y1="15625" x2="45924" y2="15625"/>
                        <a14:backgroundMark x1="51359" y1="10764" x2="51359" y2="10764"/>
                        <a14:backgroundMark x1="62500" y1="28125" x2="62500" y2="28125"/>
                        <a14:backgroundMark x1="65489" y1="36111" x2="65489" y2="36111"/>
                        <a14:backgroundMark x1="64402" y1="33681" x2="64402" y2="33681"/>
                        <a14:backgroundMark x1="62772" y1="32292" x2="62772" y2="32292"/>
                        <a14:backgroundMark x1="71739" y1="29167" x2="71739" y2="29167"/>
                        <a14:backgroundMark x1="73641" y1="28819" x2="73641" y2="28819"/>
                        <a14:backgroundMark x1="83152" y1="46875" x2="83152" y2="46875"/>
                        <a14:backgroundMark x1="83152" y1="53125" x2="83152" y2="53125"/>
                        <a14:backgroundMark x1="79891" y1="46181" x2="79891" y2="46181"/>
                        <a14:backgroundMark x1="83152" y1="56597" x2="83152" y2="56597"/>
                        <a14:backgroundMark x1="81522" y1="64236" x2="81522" y2="64236"/>
                        <a14:backgroundMark x1="78804" y1="52778" x2="78804" y2="52778"/>
                        <a14:backgroundMark x1="80163" y1="56944" x2="80163" y2="56944"/>
                        <a14:backgroundMark x1="77446" y1="57639" x2="77446" y2="57639"/>
                        <a14:backgroundMark x1="34239" y1="40625" x2="34239" y2="40625"/>
                        <a14:backgroundMark x1="44022" y1="35417" x2="44022" y2="35417"/>
                        <a14:backgroundMark x1="38859" y1="18750" x2="38859" y2="18750"/>
                        <a14:backgroundMark x1="37228" y1="35069" x2="37228" y2="35069"/>
                        <a14:backgroundMark x1="34511" y1="43403" x2="34511" y2="43403"/>
                        <a14:backgroundMark x1="42120" y1="65625" x2="42120" y2="65625"/>
                        <a14:backgroundMark x1="35326" y1="67708" x2="35326" y2="67708"/>
                        <a14:backgroundMark x1="24185" y1="50694" x2="24185" y2="50694"/>
                        <a14:backgroundMark x1="23913" y1="46181" x2="23913" y2="46181"/>
                        <a14:backgroundMark x1="25543" y1="44792" x2="25543" y2="44792"/>
                        <a14:backgroundMark x1="27446" y1="42708" x2="27446" y2="42708"/>
                        <a14:backgroundMark x1="23913" y1="40625" x2="23913" y2="40625"/>
                        <a14:backgroundMark x1="25272" y1="38889" x2="25272" y2="38889"/>
                        <a14:backgroundMark x1="28261" y1="32639" x2="28261" y2="32639"/>
                        <a14:backgroundMark x1="33152" y1="17708" x2="33152" y2="17708"/>
                        <a14:backgroundMark x1="29348" y1="25694" x2="29348" y2="25694"/>
                        <a14:backgroundMark x1="30707" y1="30208" x2="30707" y2="30208"/>
                        <a14:backgroundMark x1="35598" y1="31944" x2="35598" y2="31944"/>
                        <a14:backgroundMark x1="37772" y1="43056" x2="37772" y2="43056"/>
                        <a14:backgroundMark x1="46467" y1="30556" x2="46467" y2="30556"/>
                        <a14:backgroundMark x1="47826" y1="28472" x2="47826" y2="28472"/>
                        <a14:backgroundMark x1="47011" y1="33333" x2="47011" y2="33333"/>
                        <a14:backgroundMark x1="41848" y1="28819" x2="41848" y2="28819"/>
                        <a14:backgroundMark x1="35054" y1="15625" x2="35054" y2="15625"/>
                        <a14:backgroundMark x1="37772" y1="11806" x2="37772" y2="11806"/>
                        <a14:backgroundMark x1="48913" y1="13889" x2="48913" y2="13889"/>
                        <a14:backgroundMark x1="18750" y1="45833" x2="18750" y2="45833"/>
                        <a14:backgroundMark x1="13043" y1="50694" x2="13043" y2="50694"/>
                        <a14:backgroundMark x1="22011" y1="45833" x2="22011" y2="45833"/>
                        <a14:backgroundMark x1="32065" y1="48958" x2="32065" y2="48958"/>
                        <a14:backgroundMark x1="42663" y1="39236" x2="42663" y2="39236"/>
                        <a14:backgroundMark x1="47011" y1="35069" x2="47011" y2="35069"/>
                        <a14:backgroundMark x1="38315" y1="29167" x2="38315" y2="29167"/>
                        <a14:backgroundMark x1="40761" y1="32986" x2="40761" y2="32986"/>
                        <a14:backgroundMark x1="35326" y1="38889" x2="35326" y2="3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233" t="9568" r="14679" b="17069"/>
          <a:stretch/>
        </p:blipFill>
        <p:spPr>
          <a:xfrm>
            <a:off x="5302528" y="1484784"/>
            <a:ext cx="735348" cy="8264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04" y="1113372"/>
            <a:ext cx="1281992" cy="1289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784" y="206080"/>
            <a:ext cx="1476648" cy="2092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01540"/>
            <a:ext cx="1558806" cy="10754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0" b="100000" l="0" r="98786">
                        <a14:foregroundMark x1="63835" y1="38353" x2="63835" y2="38353"/>
                        <a14:foregroundMark x1="58495" y1="93176" x2="58495" y2="93176"/>
                        <a14:foregroundMark x1="52913" y1="56706" x2="52913" y2="56706"/>
                        <a14:foregroundMark x1="57039" y1="46588" x2="57039" y2="46588"/>
                        <a14:foregroundMark x1="61408" y1="43059" x2="61408" y2="43059"/>
                        <a14:foregroundMark x1="57767" y1="37647" x2="57767" y2="37647"/>
                        <a14:foregroundMark x1="45146" y1="40235" x2="45146" y2="40235"/>
                        <a14:foregroundMark x1="49272" y1="38588" x2="49272" y2="38588"/>
                        <a14:foregroundMark x1="63592" y1="34824" x2="63592" y2="34824"/>
                        <a14:foregroundMark x1="70631" y1="31059" x2="70631" y2="31059"/>
                        <a14:foregroundMark x1="70388" y1="5882" x2="70388" y2="5882"/>
                        <a14:foregroundMark x1="82524" y1="8471" x2="82524" y2="8471"/>
                        <a14:foregroundMark x1="75485" y1="5412" x2="75485" y2="5412"/>
                        <a14:foregroundMark x1="66990" y1="9176" x2="66990" y2="9176"/>
                        <a14:foregroundMark x1="67718" y1="32471" x2="67718" y2="32471"/>
                        <a14:foregroundMark x1="72087" y1="27529" x2="72087" y2="27529"/>
                        <a14:foregroundMark x1="66505" y1="13647" x2="66505" y2="13647"/>
                        <a14:foregroundMark x1="72816" y1="23529" x2="72816" y2="23529"/>
                        <a14:foregroundMark x1="72087" y1="19529" x2="72087" y2="19529"/>
                        <a14:backgroundMark x1="46359" y1="19529" x2="46359" y2="19529"/>
                        <a14:backgroundMark x1="56311" y1="27529" x2="56311" y2="27529"/>
                        <a14:backgroundMark x1="30340" y1="30118" x2="30340" y2="30118"/>
                        <a14:backgroundMark x1="17476" y1="39529" x2="17476" y2="39529"/>
                        <a14:backgroundMark x1="6068" y1="47529" x2="6068" y2="47529"/>
                        <a14:backgroundMark x1="9223" y1="71294" x2="9223" y2="71294"/>
                        <a14:backgroundMark x1="24272" y1="85176" x2="24272" y2="85176"/>
                        <a14:backgroundMark x1="45146" y1="83294" x2="45146" y2="83294"/>
                        <a14:backgroundMark x1="58252" y1="74824" x2="58252" y2="74824"/>
                        <a14:backgroundMark x1="69660" y1="67529" x2="69660" y2="67529"/>
                        <a14:backgroundMark x1="84223" y1="48000" x2="84223" y2="48000"/>
                        <a14:backgroundMark x1="86650" y1="29647" x2="86650" y2="29647"/>
                        <a14:backgroundMark x1="86408" y1="18118" x2="86408" y2="18118"/>
                        <a14:backgroundMark x1="89078" y1="64941" x2="89078" y2="64941"/>
                        <a14:backgroundMark x1="93689" y1="85647" x2="93689" y2="85647"/>
                        <a14:backgroundMark x1="79854" y1="81882" x2="79854" y2="81882"/>
                        <a14:backgroundMark x1="82767" y1="73176" x2="82767" y2="73176"/>
                        <a14:backgroundMark x1="67718" y1="84000" x2="67718" y2="84000"/>
                        <a14:backgroundMark x1="65777" y1="77412" x2="65777" y2="77412"/>
                        <a14:backgroundMark x1="51456" y1="86824" x2="51456" y2="86824"/>
                        <a14:backgroundMark x1="50485" y1="96941" x2="50485" y2="96941"/>
                        <a14:backgroundMark x1="57282" y1="97176" x2="57282" y2="97176"/>
                        <a14:backgroundMark x1="72816" y1="94824" x2="72816" y2="94824"/>
                        <a14:backgroundMark x1="80097" y1="94824" x2="80097" y2="94824"/>
                        <a14:backgroundMark x1="81796" y1="88941" x2="81796" y2="88941"/>
                        <a14:backgroundMark x1="89078" y1="94118" x2="89078" y2="94118"/>
                        <a14:backgroundMark x1="33495" y1="96000" x2="33495" y2="96000"/>
                        <a14:backgroundMark x1="23544" y1="95765" x2="23544" y2="95765"/>
                        <a14:backgroundMark x1="29369" y1="80235" x2="29369" y2="80235"/>
                        <a14:backgroundMark x1="30340" y1="71294" x2="30340" y2="71294"/>
                        <a14:backgroundMark x1="36165" y1="57882" x2="36165" y2="57882"/>
                        <a14:backgroundMark x1="34466" y1="66353" x2="34466" y2="66353"/>
                        <a14:backgroundMark x1="27913" y1="73647" x2="27913" y2="73647"/>
                        <a14:backgroundMark x1="22573" y1="76000" x2="22573" y2="76000"/>
                        <a14:backgroundMark x1="18204" y1="76235" x2="18204" y2="76235"/>
                        <a14:backgroundMark x1="14320" y1="69412" x2="14320" y2="69412"/>
                        <a14:backgroundMark x1="10437" y1="66118" x2="10437" y2="66118"/>
                        <a14:backgroundMark x1="8010" y1="59529" x2="8010" y2="59529"/>
                        <a14:backgroundMark x1="8252" y1="54118" x2="8252" y2="54118"/>
                        <a14:backgroundMark x1="11408" y1="48706" x2="11408" y2="48706"/>
                        <a14:backgroundMark x1="15777" y1="44941" x2="15777" y2="44941"/>
                        <a14:backgroundMark x1="24029" y1="42353" x2="24029" y2="42353"/>
                        <a14:backgroundMark x1="30340" y1="40471" x2="30340" y2="40471"/>
                        <a14:backgroundMark x1="36650" y1="36471" x2="36650" y2="36471"/>
                        <a14:backgroundMark x1="42961" y1="33412" x2="42961" y2="33412"/>
                        <a14:backgroundMark x1="75000" y1="12941" x2="75000" y2="12941"/>
                        <a14:backgroundMark x1="66748" y1="63059" x2="66748" y2="63059"/>
                        <a14:backgroundMark x1="45388" y1="73176" x2="45388" y2="73176"/>
                        <a14:backgroundMark x1="47330" y1="60235" x2="47330" y2="60235"/>
                        <a14:backgroundMark x1="47573" y1="73882" x2="47573" y2="73882"/>
                        <a14:backgroundMark x1="47573" y1="81647" x2="47573" y2="81647"/>
                        <a14:backgroundMark x1="48058" y1="88235" x2="48058" y2="88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0" y="97944"/>
            <a:ext cx="2133794" cy="220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814" y="2402820"/>
            <a:ext cx="3228119" cy="36272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20" y="2402820"/>
            <a:ext cx="2712708" cy="30481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11068"/>
            <a:ext cx="1503736" cy="16896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47601" y="6030077"/>
            <a:ext cx="4684439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казкових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персонажів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370" y="6309906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357" y="6309906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7640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52601E-6 L 0.69236 0.48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18" y="240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17919E-6 L -0.35382 0.672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91" y="336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5.78035E-7 L -0.4665 0.4957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247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67052E-7 L 0.11736 0.3692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8" y="184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0.00046 L 0.27066 0.1514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36" y="75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5607E-6 L -0.43125 0.447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63" y="223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04" y="260648"/>
            <a:ext cx="2717461" cy="295873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86" y="1147886"/>
            <a:ext cx="1904705" cy="207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Vitalik\Desktop\елка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587" y="4029679"/>
            <a:ext cx="1104900" cy="158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886" y="3035851"/>
            <a:ext cx="1793892" cy="2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949280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ялиночки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біля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будинків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відповідної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висоти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074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991" y="6303223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7" y="6283606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6328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16185E-6 L 0.46736 -0.213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68" y="-107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5434E-6 L -0.21892 -0.3079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55" y="-153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587" y="3527358"/>
            <a:ext cx="3919537" cy="263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3923736" cy="309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2173" y="479670"/>
            <a:ext cx="2952328" cy="2808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6365359"/>
            <a:ext cx="399083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кожній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зайве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Овал 2"/>
          <p:cNvSpPr/>
          <p:nvPr/>
        </p:nvSpPr>
        <p:spPr>
          <a:xfrm>
            <a:off x="685749" y="803706"/>
            <a:ext cx="1059314" cy="108012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7" y="2060848"/>
            <a:ext cx="108585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867" y="792110"/>
            <a:ext cx="108585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2324472"/>
            <a:ext cx="576064" cy="57606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5096648" y="479670"/>
            <a:ext cx="1368152" cy="1263138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6893453" y="1915469"/>
            <a:ext cx="1368152" cy="1263138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4997651" y="1883826"/>
            <a:ext cx="1368152" cy="1263138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18681" y="3842111"/>
            <a:ext cx="648072" cy="5760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689" y="3842111"/>
            <a:ext cx="669925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681" y="4958202"/>
            <a:ext cx="669925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>
            <a:off x="4242355" y="4653134"/>
            <a:ext cx="1368152" cy="12133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7121853" y="803706"/>
            <a:ext cx="690507" cy="681078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271757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29" y="6271757"/>
            <a:ext cx="4762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936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1" grpId="0" animBg="1"/>
      <p:bldP spid="7" grpId="0" animBg="1"/>
      <p:bldP spid="8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50" y="3934355"/>
            <a:ext cx="2182557" cy="201185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36881" y="2095844"/>
            <a:ext cx="2182557" cy="17377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1999" y="2153771"/>
            <a:ext cx="1927569" cy="19301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6881" y="6028165"/>
            <a:ext cx="496855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малюнки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зображено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те,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робити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вранці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401" y="2368923"/>
            <a:ext cx="1633913" cy="14923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011" y="2130517"/>
            <a:ext cx="1883822" cy="16612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423" y="3861255"/>
            <a:ext cx="1624010" cy="17573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569" y="240621"/>
            <a:ext cx="1251257" cy="1688340"/>
          </a:xfrm>
          <a:prstGeom prst="rect">
            <a:avLst/>
          </a:prstGeom>
        </p:spPr>
      </p:pic>
      <p:pic>
        <p:nvPicPr>
          <p:cNvPr id="5122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793" y="6291665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8013" b="52005"/>
          <a:stretch/>
        </p:blipFill>
        <p:spPr>
          <a:xfrm>
            <a:off x="5906065" y="4083949"/>
            <a:ext cx="2171892" cy="17552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995" r="48013"/>
          <a:stretch/>
        </p:blipFill>
        <p:spPr>
          <a:xfrm>
            <a:off x="461080" y="147933"/>
            <a:ext cx="1949784" cy="17073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94" y="4113689"/>
            <a:ext cx="1814871" cy="17505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1394" y="78885"/>
            <a:ext cx="2162374" cy="18500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520" y="256621"/>
            <a:ext cx="1873929" cy="177299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65984" y="78885"/>
            <a:ext cx="2162374" cy="19892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581" y="2282814"/>
            <a:ext cx="1818627" cy="14845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53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51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88</cp:revision>
  <dcterms:created xsi:type="dcterms:W3CDTF">2015-04-14T09:30:29Z</dcterms:created>
  <dcterms:modified xsi:type="dcterms:W3CDTF">2015-06-24T18:38:26Z</dcterms:modified>
</cp:coreProperties>
</file>