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04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65"/>
  </p:normalViewPr>
  <p:slideViewPr>
    <p:cSldViewPr snapToGrid="0" snapToObjects="1">
      <p:cViewPr varScale="1">
        <p:scale>
          <a:sx n="60" d="100"/>
          <a:sy n="60" d="100"/>
        </p:scale>
        <p:origin x="7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8659371-8A9C-774E-AC92-857FA08219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D26F93-7F3A-A04E-8125-EBDECE23B1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6A786B-1AB9-E342-85C0-E9147D5039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0A90F5-B20C-7C48-957F-F67B80026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1904-B72D-9947-954E-8D819E0CC528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FBBD9-4478-FE4D-AF4F-0AA2A8E1F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00CDB7-5C97-7246-A4A4-6BF6BFEC1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0745-B02D-1A41-AB21-EF0089F2AC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9771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E2810-F4FE-0A4E-A5E3-9E1636E41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3A7DF-6651-2742-AC77-C6F2D4825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8E928-357D-DB4C-877B-87EA435EF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1904-B72D-9947-954E-8D819E0CC528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4E4BBE-9A27-414D-8D69-5E65A8EDB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8D100-E1D1-7D4E-9298-6C2F6D024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0745-B02D-1A41-AB21-EF0089F2AC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0316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31CDF-C8FF-BA45-91D5-C2B49213D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247A57-93E5-0C41-9B54-5B6E9FED6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C23D0-8B1A-9546-AA6F-E5D558B33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1904-B72D-9947-954E-8D819E0CC528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FBBA3-61D7-6242-AA2D-8824C1B28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525A57-3373-FD4A-BAC2-5A3723B9A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0745-B02D-1A41-AB21-EF0089F2AC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4639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1AA07-AF2A-6C40-B509-C9B6FB29A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10C92-EECC-2B45-A7DC-81B3F402E8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470DF0-9962-6246-BAD2-576B0E1CC7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5DCF18-B6C1-9B4E-B0E2-759753784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1904-B72D-9947-954E-8D819E0CC528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C93B8A-C7BE-7348-BA8B-5EB2561A4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41F5D4-7CAF-4348-917A-76D37182A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0745-B02D-1A41-AB21-EF0089F2AC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7426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A4C51-54AC-C644-BA9E-2F219FE13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9E5C21-80FA-8745-8A46-43C2C623E6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1AD73B-6B17-6444-9FBA-8164A9362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A34E40-222B-3946-B273-1806E61F07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3603DE-FE81-8C46-A7DD-1116BF2515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14A4DA-7EFD-CF49-A7CB-B1F5659D3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1904-B72D-9947-954E-8D819E0CC528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E77408-71E4-8847-878E-441C9CDF9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3B665E-F14E-7045-B99D-E87B91123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0745-B02D-1A41-AB21-EF0089F2AC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6440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D0A1B-503D-6045-8562-7C4FE3EA6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08C8E1-3432-0A42-A850-856CCBD72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1904-B72D-9947-954E-8D819E0CC528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3D554E-A3D1-7E48-8EB4-4B82F92CD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D8245-0A7F-FC4A-B512-64E27607D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0745-B02D-1A41-AB21-EF0089F2AC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5035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8AFB66-047D-F94B-9A2A-87CCB1993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1904-B72D-9947-954E-8D819E0CC528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FCB847-142E-E443-8BD6-50BDB40C3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AAB41C-51ED-6248-97CE-3AD2FA236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0745-B02D-1A41-AB21-EF0089F2AC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3452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77F06-E5D3-5147-97E3-FD9337A72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75970-1561-2F4D-9A19-19A3E7065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0D904-F87F-EB43-B759-69FA28FA2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35FD3E-B856-F844-B97C-6206D9DF5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1904-B72D-9947-954E-8D819E0CC528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BD0EEE-00B9-814C-9809-CA8F20F9E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84D8FE-133F-0845-B24D-B65A675F6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0745-B02D-1A41-AB21-EF0089F2AC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4856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D1878-2EB1-D44C-AA5E-5BF79E49E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0028D2-BD38-164B-8EE1-72A43ADF3E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6121A-F385-2B48-A1BE-2E51CAA9E8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40F788-3321-7C46-8B98-81BADE1EA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1904-B72D-9947-954E-8D819E0CC528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626793-AEE4-1549-A371-5CBF797F0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AA147D-22B4-F745-920B-351881D14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0745-B02D-1A41-AB21-EF0089F2AC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7887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B7EF7-9FD0-A54D-B995-E808F45CF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45C6F1-4C5C-8045-85F6-998EB83926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DEAFA-2ED0-A843-BA99-4419735C1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1904-B72D-9947-954E-8D819E0CC528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49334-19D5-7648-819C-625C56F45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7F5D7-0DF5-2A4E-97EE-1F6AE837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0745-B02D-1A41-AB21-EF0089F2AC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2273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29B6F6-97B0-EA4F-A02A-BCC7E39EE8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5F3B62-A812-1A49-A8DE-94A9F718F8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715E0-A4DF-0143-8FEB-3D0994DA5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1904-B72D-9947-954E-8D819E0CC528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D67DC-733E-0B43-8B07-40B9FD1C5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4A700-CEE5-754C-9556-BA9DD3DB6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0745-B02D-1A41-AB21-EF0089F2AC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0521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78955C8-710A-6045-855A-A335AE3475B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3EBAAE-9700-264B-9196-6F8F46EA1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uk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99356-52E5-A34D-B0E0-9461446ADD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61570-D6A3-3049-ACCC-1595DF627A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C1904-B72D-9947-954E-8D819E0CC528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C9DD1-CFF3-C649-BFEE-536DBEF4EB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A30ED-C6AF-5B4B-9619-6A914B37A9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A0745-B02D-1A41-AB21-EF0089F2AC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1852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A30401"/>
          </a:solidFill>
          <a:latin typeface="Seravek" panose="020B0503040000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DC79C-C1EF-3C46-B507-F4D051975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0" y="1720239"/>
            <a:ext cx="6705600" cy="2387600"/>
          </a:xfrm>
        </p:spPr>
        <p:txBody>
          <a:bodyPr>
            <a:normAutofit/>
          </a:bodyPr>
          <a:lstStyle/>
          <a:p>
            <a:r>
              <a:rPr lang="uk-UA" sz="6600" b="1" dirty="0" smtClean="0">
                <a:solidFill>
                  <a:srgbClr val="00B0F0"/>
                </a:solidFill>
              </a:rPr>
              <a:t>ЗИМА. ОЗНАКИ ЗИМИ.</a:t>
            </a:r>
            <a:endParaRPr lang="uk-UA" sz="6600" b="1" dirty="0">
              <a:solidFill>
                <a:srgbClr val="00B0F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F3CB3C-22C5-304F-B21D-CB1A7D1B81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16478" y="4284756"/>
            <a:ext cx="4075522" cy="1655762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dirty="0" smtClean="0">
                <a:solidFill>
                  <a:srgbClr val="00B050"/>
                </a:solidFill>
              </a:rPr>
              <a:t>вихователь групи</a:t>
            </a:r>
          </a:p>
          <a:p>
            <a:pPr algn="just"/>
            <a:r>
              <a:rPr lang="uk-UA" dirty="0" smtClean="0">
                <a:solidFill>
                  <a:srgbClr val="00B050"/>
                </a:solidFill>
              </a:rPr>
              <a:t> раннього віку</a:t>
            </a:r>
          </a:p>
          <a:p>
            <a:pPr algn="just"/>
            <a:r>
              <a:rPr lang="uk-UA" dirty="0" smtClean="0">
                <a:solidFill>
                  <a:srgbClr val="00B050"/>
                </a:solidFill>
              </a:rPr>
              <a:t>«Щебетунчики»</a:t>
            </a:r>
          </a:p>
          <a:p>
            <a:pPr algn="just"/>
            <a:r>
              <a:rPr lang="uk-UA" dirty="0" smtClean="0">
                <a:solidFill>
                  <a:srgbClr val="00B050"/>
                </a:solidFill>
              </a:rPr>
              <a:t>Марія ШЕВЕРГІНА </a:t>
            </a:r>
            <a:endParaRPr lang="uk-UA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67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136" y="554871"/>
            <a:ext cx="4303140" cy="573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92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00" y="508000"/>
            <a:ext cx="9347200" cy="58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974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17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935" y="574602"/>
            <a:ext cx="3803620" cy="594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708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024" y="797553"/>
            <a:ext cx="5464692" cy="577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193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009" y="849387"/>
            <a:ext cx="6553200" cy="527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64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902" y="1004921"/>
            <a:ext cx="4890977" cy="548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637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526" y="660149"/>
            <a:ext cx="7217682" cy="578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84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C003E"/>
      </a:accent1>
      <a:accent2>
        <a:srgbClr val="05816C"/>
      </a:accent2>
      <a:accent3>
        <a:srgbClr val="F6A934"/>
      </a:accent3>
      <a:accent4>
        <a:srgbClr val="0F7F97"/>
      </a:accent4>
      <a:accent5>
        <a:srgbClr val="FE5336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15</Words>
  <Application>Microsoft Office PowerPoint</Application>
  <PresentationFormat>Широкоэкранный</PresentationFormat>
  <Paragraphs>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Seravek</vt:lpstr>
      <vt:lpstr>Office Theme</vt:lpstr>
      <vt:lpstr>ЗИМА. ОЗНАКИ ЗИМИ.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Aser</cp:lastModifiedBy>
  <cp:revision>4</cp:revision>
  <dcterms:created xsi:type="dcterms:W3CDTF">2023-12-18T11:24:50Z</dcterms:created>
  <dcterms:modified xsi:type="dcterms:W3CDTF">2023-12-20T07:28:30Z</dcterms:modified>
</cp:coreProperties>
</file>