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A86FA009-8012-4590-B910-70623C9967C6}">
          <p14:sldIdLst>
            <p14:sldId id="256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346"/>
    <a:srgbClr val="35493D"/>
    <a:srgbClr val="034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737F4-CD1E-4905-8374-2C9996C4EF5F}" type="datetimeFigureOut">
              <a:rPr lang="uk-UA" smtClean="0"/>
              <a:t>08.12.2023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1793B-04B8-47F1-B6C4-1B8C828431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323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73B2F-98E3-673E-8CE6-DB9DEB47C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8254" y="1496291"/>
            <a:ext cx="7158181" cy="2355417"/>
          </a:xfrm>
        </p:spPr>
        <p:txBody>
          <a:bodyPr anchor="b">
            <a:normAutofit/>
          </a:bodyPr>
          <a:lstStyle>
            <a:lvl1pPr algn="ctr">
              <a:defRPr sz="6600" b="1">
                <a:solidFill>
                  <a:srgbClr val="03493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BF3694-8450-048D-BF61-CB1BC0A0D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8254" y="3934545"/>
            <a:ext cx="7158181" cy="129323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349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A12F8E-F45E-836C-CE63-0CDF2D01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8CABB-A277-CE70-F72C-6AC3A8FD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ED533-A93B-875E-376D-50738F91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06272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004B07-6A97-146D-F62C-50C9B8129F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50DB7-1547-8C93-F27E-6CCCEBFA1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655" y="284738"/>
            <a:ext cx="8231909" cy="554183"/>
          </a:xfrm>
        </p:spPr>
        <p:txBody>
          <a:bodyPr/>
          <a:lstStyle>
            <a:lvl1pPr>
              <a:defRPr>
                <a:solidFill>
                  <a:srgbClr val="35493D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17E5B-F699-195F-C766-0B25CE25D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0240F5-95DF-A6FE-6F2E-0C99185D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F036F-D60C-EFAD-AF68-D911A566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1DDE49-91BE-7936-7C70-C340772C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15179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B5196-BA99-84AA-AFAF-0593D707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F47B5-2753-36C4-FB40-7B9C45634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A8EFA6-E26A-7016-DFAA-CFB6740E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EEEB67-B716-2016-D853-0B6941F7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281690-5549-9E19-7DB9-77F5413A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8698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7ED4F-88A7-65DB-C7D5-1A8B6451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9B8A1-F672-5D6A-0304-D03B7FFDD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985E09-1899-4AAC-C236-CAAFB06E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06BE99-D6C3-9AA2-E184-998D2D80E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23B3A5-064B-F6FE-58AE-A7A5C420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846CDF-2116-D0BC-794A-CF30D1A7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3881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DB0EF-DD65-2FE7-8208-CDF744AE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BB750-EA6B-63CA-94E3-8A4CBF372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C6FB38-DB39-455E-6A30-8722E76A1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E26F54-30BF-B384-4979-86F8B491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E43134-A9BC-543F-4A5C-80D1C476A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785F6B-27BD-097D-CEF5-2F292153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B10648-828C-EE21-9E04-72C5942F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8D5260-FC6A-2BDF-3FC6-25F4BF9F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4495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BFF11-40F9-79E8-69E9-9B463DD1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CF519C-CA9D-36ED-6D11-3CC9FE8C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D1EC33-517F-BF18-DA23-DA37F9863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43DE89-6824-5F2D-A1A0-2563A8A7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272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D7C9AE-778E-E975-56E2-8D530F59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8E460F-562E-3D0B-823F-0C81B17B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F63679-4558-4034-0F54-3875C59A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10204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F88BF-B977-D2DA-2CB5-74C2CE61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35438-7414-B481-C3FD-FF777E192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748C-6BBB-4D64-0794-58D495E9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4B8577-CF23-04CB-1CA0-3D99C9DF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408B60-36B0-AC5D-8A82-BEDF8EA6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7A4B4F-6494-3818-F64A-48BFD799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9853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2FF73-7D29-1CCC-578F-DAD17BDF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B45066-C962-DDAA-C569-C957736E5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FA5A70-AA37-1864-D6A4-AA7C2C3E4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52F74-F582-DDB9-29E5-1F0D2CEA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6F05B8-4051-A8BD-6E0B-207373B9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09AF7F-E9EC-4B3A-6E92-0508469D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1092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E5853-4FF0-3998-28A9-873D4CB7C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34FC3C-F823-288D-16A0-3D58DDC8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5DF504-BDD5-6DBD-65E2-AA6DC480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8424E0-ECD6-B03C-8D91-22E0F742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B7C398-E4DF-1D39-6E86-B079AB9C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681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FD2C7F-8226-F9FD-CCBD-3435E4FD1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11E1C5-F637-EB3E-4A5D-702251294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A74249-EA57-60AB-5BC4-BE9E5B41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F08A20-FC44-E90A-7A8F-E533ACE6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9CBC54-3D11-347D-8E41-C84311345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269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06A07B-1289-8F5D-1917-325C09E1D5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7236-28C6-6C6E-F0E1-F17135E46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D5B222-C7B2-9D62-FC3A-29D856180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B4EEE-774F-BF38-2016-3AD2740D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5E43B-D794-4244-8B2D-E74E1B6F7A90}" type="datetimeFigureOut">
              <a:rPr lang="ru-UA" smtClean="0"/>
              <a:t>12/08/2023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98CDC-89A9-DA50-059F-B7FB8DE9E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CD087-3441-253E-2437-B9F082A9C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9690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CE27F-2973-4047-1B66-7D6C85768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7088" y="809389"/>
            <a:ext cx="8112851" cy="2886869"/>
          </a:xfrm>
        </p:spPr>
        <p:txBody>
          <a:bodyPr>
            <a:normAutofit fontScale="90000"/>
          </a:bodyPr>
          <a:lstStyle/>
          <a:p>
            <a:r>
              <a:rPr lang="uk-UA" sz="7200" dirty="0"/>
              <a:t>ЯК ГОВОРИТИ З ДІТЬМИ ПРО «ІНШИХ»  ДІТЕЙ?</a:t>
            </a:r>
            <a:endParaRPr lang="ru-UA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E401E-D19F-F8E6-6842-37D17223C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4437" y="5230537"/>
            <a:ext cx="4642843" cy="735778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Практичний психолог</a:t>
            </a:r>
          </a:p>
          <a:p>
            <a:r>
              <a:rPr lang="uk-UA" dirty="0"/>
              <a:t>Марія ШЕВЕРГІНА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12716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7DC571C-8F30-16C1-7D97-C7B332207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1002665"/>
            <a:ext cx="10515600" cy="4351338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Кожна дитина має право на безоціночне прийняття, незважаючи на свої особливості. Й завдання дорослих – забезпечити створення тієї атмосфери, яка сприяє гармонійному розвитку кожної дитини.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636E4D-ADDD-38B6-844D-9872EE3E6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912" y="2983992"/>
            <a:ext cx="5297424" cy="264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95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D70A32-14AB-C36C-4D4D-C66C0A920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14" y="1518710"/>
            <a:ext cx="3920430" cy="3820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BF0710-62D2-2116-8E4D-F641A3EC6DB5}"/>
              </a:ext>
            </a:extLst>
          </p:cNvPr>
          <p:cNvSpPr txBox="1"/>
          <p:nvPr/>
        </p:nvSpPr>
        <p:spPr>
          <a:xfrm>
            <a:off x="5824728" y="1609344"/>
            <a:ext cx="52493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 певного віку діти транслюють в соціумі позицію важливих для себе дорослих, тому ставлення до однолітків частіш за все формується через призму ставлення батьків. Наприклад, якщо батьки 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всеціло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приймають й розуміють дітей та людей з особливими потребами, то й діти бачитимуть доброзичливе ставлення один до одного незалежно від особливостей. Саме батьки є людьми, які формують світогляд дітей й саме вони впливають на те, як їхня дитина ставитиметься до інших дітей, зокрема, до дітей з особливими освітніми потребами.</a:t>
            </a:r>
          </a:p>
        </p:txBody>
      </p:sp>
    </p:spTree>
    <p:extLst>
      <p:ext uri="{BB962C8B-B14F-4D97-AF65-F5344CB8AC3E}">
        <p14:creationId xmlns:p14="http://schemas.microsoft.com/office/powerpoint/2010/main" val="1966915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130</Words>
  <Application>Microsoft Office PowerPoint</Application>
  <PresentationFormat>Широкий екран</PresentationFormat>
  <Paragraphs>5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ЯК ГОВОРИТИ З ДІТЬМИ ПРО «ІНШИХ»  ДІТЕЙ?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user</cp:lastModifiedBy>
  <cp:revision>12</cp:revision>
  <dcterms:created xsi:type="dcterms:W3CDTF">2023-02-03T10:35:15Z</dcterms:created>
  <dcterms:modified xsi:type="dcterms:W3CDTF">2023-12-08T14:14:53Z</dcterms:modified>
</cp:coreProperties>
</file>