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314" r:id="rId3"/>
    <p:sldId id="315" r:id="rId4"/>
    <p:sldId id="316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311EA-026B-4161-8DA3-2EC6FD91F07B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428DC-417A-41CD-B33F-B7C9BAF018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9282E-4681-49BA-BC9F-BB15333584C1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56838-C12F-4C85-9036-29DED78ABD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38E7F-7302-471A-8FF9-6EB7760D68E2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7C2CF-DA9A-411E-8B60-8B69C6FF2C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884ED-5027-4BDC-A10F-EA1C4D3C0354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CDCDF-9CBF-4F4C-B123-F5AD48481A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79339-7C91-4AE1-A33E-3F42A2E467B9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08BAB-E0AD-4C1A-A564-FBB2F05F1C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4CFF7-1782-4F04-93F3-EA4BA4AE058A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2D91C-1766-4A73-BC8A-3A55F1C1BE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0C678-5CBA-4789-8E48-C50FA70BBD58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5E153-AEA4-4C0C-B222-E635A3E30A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25845-EFD8-4C37-8F86-E689707A4AC6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45D45-6FD8-4778-A6B3-881323E4DD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213CC-D47A-4292-951C-FBC37AE5BE6B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ADA33-0C35-463C-A43F-069E9BCA3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A8FBE-571E-4FF2-BF9E-66CBE3AE3534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C600C-2416-4E26-BA1E-EF91A9ABC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CD23F-47C4-4C2E-A2CC-47220EA06ABA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37900-B8F8-4E81-B427-1C01C24485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DA034F-378C-48FA-9B13-73B10C7B6D3F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33C95B-EDEB-4E8C-B848-8928DCE3D3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audio" Target="../media/audio1.wav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openxmlformats.org/officeDocument/2006/relationships/image" Target="../media/image14.png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Яблоко" descr="яблоко на тарелке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04663"/>
            <a:ext cx="1584176" cy="1188131"/>
          </a:xfrm>
          <a:prstGeom prst="rect">
            <a:avLst/>
          </a:prstGeom>
        </p:spPr>
      </p:pic>
      <p:pic>
        <p:nvPicPr>
          <p:cNvPr id="6" name="Чупа чупс" descr="чупачупс в тарелке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95736" y="332656"/>
            <a:ext cx="1656184" cy="1242137"/>
          </a:xfrm>
          <a:prstGeom prst="rect">
            <a:avLst/>
          </a:prstGeom>
        </p:spPr>
      </p:pic>
      <p:pic>
        <p:nvPicPr>
          <p:cNvPr id="7" name="Сок" descr="Сок апельсин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67944" y="404664"/>
            <a:ext cx="1080120" cy="1440159"/>
          </a:xfrm>
          <a:prstGeom prst="rect">
            <a:avLst/>
          </a:prstGeom>
        </p:spPr>
      </p:pic>
      <p:pic>
        <p:nvPicPr>
          <p:cNvPr id="8" name="Рыба" descr="Рыбка ед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08104" y="476672"/>
            <a:ext cx="1440160" cy="1440160"/>
          </a:xfrm>
          <a:prstGeom prst="rect">
            <a:avLst/>
          </a:prstGeom>
        </p:spPr>
      </p:pic>
      <p:pic>
        <p:nvPicPr>
          <p:cNvPr id="9" name="Морковь" descr="тарелка морковка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5536" y="2060848"/>
            <a:ext cx="1728192" cy="1296143"/>
          </a:xfrm>
          <a:prstGeom prst="rect">
            <a:avLst/>
          </a:prstGeom>
        </p:spPr>
      </p:pic>
      <p:pic>
        <p:nvPicPr>
          <p:cNvPr id="10" name="Молоко" descr="молоко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83768" y="1988840"/>
            <a:ext cx="1114808" cy="1656184"/>
          </a:xfrm>
          <a:prstGeom prst="rect">
            <a:avLst/>
          </a:prstGeom>
        </p:spPr>
      </p:pic>
      <p:pic>
        <p:nvPicPr>
          <p:cNvPr id="11" name="Пицца" descr="Пицц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067944" y="1988840"/>
            <a:ext cx="1728192" cy="1728192"/>
          </a:xfrm>
          <a:prstGeom prst="rect">
            <a:avLst/>
          </a:prstGeom>
        </p:spPr>
      </p:pic>
      <p:pic>
        <p:nvPicPr>
          <p:cNvPr id="12" name="Морожное" descr="мороженное 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084168" y="2060848"/>
            <a:ext cx="792088" cy="1665120"/>
          </a:xfrm>
          <a:prstGeom prst="rect">
            <a:avLst/>
          </a:prstGeom>
        </p:spPr>
      </p:pic>
      <p:pic>
        <p:nvPicPr>
          <p:cNvPr id="13" name="Чипсы" descr="Чипсы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164288" y="2060848"/>
            <a:ext cx="1596177" cy="1368152"/>
          </a:xfrm>
          <a:prstGeom prst="rect">
            <a:avLst/>
          </a:prstGeom>
        </p:spPr>
      </p:pic>
      <p:pic>
        <p:nvPicPr>
          <p:cNvPr id="14" name="Кола" descr="кола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83568" y="3501008"/>
            <a:ext cx="1219202" cy="2133604"/>
          </a:xfrm>
          <a:prstGeom prst="rect">
            <a:avLst/>
          </a:prstGeom>
        </p:spPr>
      </p:pic>
      <p:pic>
        <p:nvPicPr>
          <p:cNvPr id="15" name="Пирожное" descr="пирожное тарелка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051720" y="3861048"/>
            <a:ext cx="1728192" cy="1296143"/>
          </a:xfrm>
          <a:prstGeom prst="rect">
            <a:avLst/>
          </a:prstGeom>
        </p:spPr>
      </p:pic>
      <p:pic>
        <p:nvPicPr>
          <p:cNvPr id="16" name="Гамбургер" descr="гамбургер тарелка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444208" y="3933056"/>
            <a:ext cx="1656184" cy="1242137"/>
          </a:xfrm>
          <a:prstGeom prst="rect">
            <a:avLst/>
          </a:prstGeom>
        </p:spPr>
      </p:pic>
      <p:pic>
        <p:nvPicPr>
          <p:cNvPr id="17" name="Шоколад" descr="шоколад тарелка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139952" y="4149080"/>
            <a:ext cx="1883613" cy="941806"/>
          </a:xfrm>
          <a:prstGeom prst="rect">
            <a:avLst/>
          </a:prstGeom>
        </p:spPr>
      </p:pic>
      <p:pic>
        <p:nvPicPr>
          <p:cNvPr id="18" name="Мясо" descr="мясо тарелка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308303" y="620688"/>
            <a:ext cx="1612977" cy="1008112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251520" y="476672"/>
            <a:ext cx="1800200" cy="129614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995936" y="332656"/>
            <a:ext cx="1296144" cy="151216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04664"/>
            <a:ext cx="1656184" cy="13681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236296" y="476672"/>
            <a:ext cx="1656184" cy="108012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51520" y="2060848"/>
            <a:ext cx="2088232" cy="13681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483768" y="1844824"/>
            <a:ext cx="1224136" cy="180020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1520" y="5805264"/>
            <a:ext cx="7977197" cy="830997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 можна назвати одним словом усе, що</a:t>
            </a: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зображено </a:t>
            </a:r>
            <a:r>
              <a:rPr kumimoji="0" lang="ru-RU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</a:t>
            </a: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малюн</a:t>
            </a:r>
            <a:r>
              <a:rPr kumimoji="0" lang="ru-RU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ках?</a:t>
            </a:r>
            <a:endParaRPr kumimoji="0" lang="ru-RU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6237312"/>
            <a:ext cx="5315429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Скажіть, який сік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продають у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магазині.</a:t>
            </a:r>
            <a:endParaRPr kumimoji="0" lang="uk-UA" sz="2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Яблоко" descr="Соок яблок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476672"/>
            <a:ext cx="1440160" cy="1920212"/>
          </a:xfrm>
          <a:prstGeom prst="rect">
            <a:avLst/>
          </a:prstGeom>
        </p:spPr>
      </p:pic>
      <p:pic>
        <p:nvPicPr>
          <p:cNvPr id="7" name="Груша" descr="Сок груш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7783" y="332656"/>
            <a:ext cx="1512169" cy="2016224"/>
          </a:xfrm>
          <a:prstGeom prst="rect">
            <a:avLst/>
          </a:prstGeom>
        </p:spPr>
      </p:pic>
      <p:pic>
        <p:nvPicPr>
          <p:cNvPr id="8" name="Вишня" descr="Сок вишня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404663"/>
            <a:ext cx="1368152" cy="1824201"/>
          </a:xfrm>
          <a:prstGeom prst="rect">
            <a:avLst/>
          </a:prstGeom>
        </p:spPr>
      </p:pic>
      <p:pic>
        <p:nvPicPr>
          <p:cNvPr id="9" name="Апельсин" descr="Сок апельсин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32239" y="404664"/>
            <a:ext cx="1404157" cy="1872208"/>
          </a:xfrm>
          <a:prstGeom prst="rect">
            <a:avLst/>
          </a:prstGeom>
        </p:spPr>
      </p:pic>
      <p:pic>
        <p:nvPicPr>
          <p:cNvPr id="10" name="Ананас" descr="Сок ананас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7584" y="3212976"/>
            <a:ext cx="1440160" cy="1920212"/>
          </a:xfrm>
          <a:prstGeom prst="rect">
            <a:avLst/>
          </a:prstGeom>
        </p:spPr>
      </p:pic>
      <p:pic>
        <p:nvPicPr>
          <p:cNvPr id="11" name="Томат" descr="Сок помидор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27784" y="3140968"/>
            <a:ext cx="1584176" cy="2112234"/>
          </a:xfrm>
          <a:prstGeom prst="rect">
            <a:avLst/>
          </a:prstGeom>
        </p:spPr>
      </p:pic>
      <p:pic>
        <p:nvPicPr>
          <p:cNvPr id="12" name="Морковь" descr="Сок морковь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644008" y="3068960"/>
            <a:ext cx="1519319" cy="2025758"/>
          </a:xfrm>
          <a:prstGeom prst="rect">
            <a:avLst/>
          </a:prstGeom>
        </p:spPr>
      </p:pic>
      <p:pic>
        <p:nvPicPr>
          <p:cNvPr id="13" name="Виноград" descr="Сок виноград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76256" y="3212976"/>
            <a:ext cx="1440160" cy="1920212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683568" y="404664"/>
            <a:ext cx="1584176" cy="208823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555776" y="332656"/>
            <a:ext cx="1584176" cy="208823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99992" y="332656"/>
            <a:ext cx="1584176" cy="216024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88224" y="332656"/>
            <a:ext cx="1656184" cy="208823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55576" y="3212976"/>
            <a:ext cx="1440160" cy="194421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555776" y="3068960"/>
            <a:ext cx="1800200" cy="223224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72000" y="2996952"/>
            <a:ext cx="1800200" cy="223224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804248" y="3140968"/>
            <a:ext cx="1512168" cy="201622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805264"/>
            <a:ext cx="7200800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Установіть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послідовність подій. Яку страву приготувала мама? Як діти допомагають мамі? 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3717032"/>
            <a:ext cx="2088232" cy="165618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11760" y="3717032"/>
            <a:ext cx="2016224" cy="165618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4008" y="3645024"/>
            <a:ext cx="2016224" cy="165618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804248" y="3645024"/>
            <a:ext cx="2088232" cy="158417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кухня 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76672"/>
            <a:ext cx="1728192" cy="1728192"/>
          </a:xfrm>
          <a:prstGeom prst="rect">
            <a:avLst/>
          </a:prstGeom>
        </p:spPr>
      </p:pic>
      <p:pic>
        <p:nvPicPr>
          <p:cNvPr id="11" name="Рисунок 10" descr="кухня 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2280" y="404664"/>
            <a:ext cx="1587557" cy="1587557"/>
          </a:xfrm>
          <a:prstGeom prst="rect">
            <a:avLst/>
          </a:prstGeom>
        </p:spPr>
      </p:pic>
      <p:pic>
        <p:nvPicPr>
          <p:cNvPr id="12" name="Рисунок 11" descr="кухня 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43808" y="404664"/>
            <a:ext cx="1659565" cy="1659565"/>
          </a:xfrm>
          <a:prstGeom prst="rect">
            <a:avLst/>
          </a:prstGeom>
        </p:spPr>
      </p:pic>
      <p:pic>
        <p:nvPicPr>
          <p:cNvPr id="13" name="Рисунок 12" descr="кухня 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4048" y="476672"/>
            <a:ext cx="1587557" cy="1587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608 0.4771 L 0.00382 -0.00508 " pathEditMode="fixed" rAng="0" ptsTypes="AA">
                                      <p:cBhvr>
                                        <p:cTn id="6" dur="2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-24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3 0.46161 L -0.00799 -0.06291 " pathEditMode="fixed" rAng="0" ptsTypes="AA">
                                      <p:cBhvr>
                                        <p:cTn id="11" dur="2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" y="-2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427 0.48242 L 0.00764 -0.02128 " pathEditMode="fixed" rAng="0" ptsTypes="AA">
                                      <p:cBhvr>
                                        <p:cTn id="16" dur="2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" y="-25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48 0.46161 L -0.00798 -0.04209 " pathEditMode="fixed" rAng="0" ptsTypes="AA">
                                      <p:cBhvr>
                                        <p:cTn id="21" dur="2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-25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79512" y="6165304"/>
            <a:ext cx="5452968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Оберіть та розкажіть, що ви будете їсти.</a:t>
            </a:r>
            <a:endParaRPr kumimoji="0" lang="uk-UA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Суп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76672"/>
            <a:ext cx="1751977" cy="1512168"/>
          </a:xfrm>
          <a:prstGeom prst="rect">
            <a:avLst/>
          </a:prstGeom>
        </p:spPr>
      </p:pic>
      <p:pic>
        <p:nvPicPr>
          <p:cNvPr id="6" name="Рисунок 5" descr="мясо тарелк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476672"/>
            <a:ext cx="2189042" cy="1368152"/>
          </a:xfrm>
          <a:prstGeom prst="rect">
            <a:avLst/>
          </a:prstGeom>
        </p:spPr>
      </p:pic>
      <p:pic>
        <p:nvPicPr>
          <p:cNvPr id="7" name="Рисунок 6" descr="Рыбка ед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404664"/>
            <a:ext cx="1584176" cy="1584176"/>
          </a:xfrm>
          <a:prstGeom prst="rect">
            <a:avLst/>
          </a:prstGeom>
        </p:spPr>
      </p:pic>
      <p:pic>
        <p:nvPicPr>
          <p:cNvPr id="8" name="Рисунок 7" descr="Картошк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620688"/>
            <a:ext cx="2088232" cy="1199511"/>
          </a:xfrm>
          <a:prstGeom prst="rect">
            <a:avLst/>
          </a:prstGeom>
        </p:spPr>
      </p:pic>
      <p:pic>
        <p:nvPicPr>
          <p:cNvPr id="9" name="Рисунок 8" descr="Манная каша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1560" y="2420888"/>
            <a:ext cx="1872208" cy="1316348"/>
          </a:xfrm>
          <a:prstGeom prst="rect">
            <a:avLst/>
          </a:prstGeom>
        </p:spPr>
      </p:pic>
      <p:pic>
        <p:nvPicPr>
          <p:cNvPr id="10" name="Рисунок 9" descr="Мясо сосиски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43808" y="2276872"/>
            <a:ext cx="1661543" cy="1291957"/>
          </a:xfrm>
          <a:prstGeom prst="rect">
            <a:avLst/>
          </a:prstGeom>
        </p:spPr>
      </p:pic>
      <p:pic>
        <p:nvPicPr>
          <p:cNvPr id="12" name="Рисунок 11" descr="коктейль сок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7544" y="4077072"/>
            <a:ext cx="1828804" cy="1828804"/>
          </a:xfrm>
          <a:prstGeom prst="rect">
            <a:avLst/>
          </a:prstGeom>
        </p:spPr>
      </p:pic>
      <p:pic>
        <p:nvPicPr>
          <p:cNvPr id="13" name="Рисунок 12" descr="яблоко на тарелке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60032" y="2348880"/>
            <a:ext cx="1654990" cy="1241242"/>
          </a:xfrm>
          <a:prstGeom prst="rect">
            <a:avLst/>
          </a:prstGeom>
        </p:spPr>
      </p:pic>
      <p:pic>
        <p:nvPicPr>
          <p:cNvPr id="14" name="Рисунок 13" descr="Сок 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60232" y="1988840"/>
            <a:ext cx="2232248" cy="2009508"/>
          </a:xfrm>
          <a:prstGeom prst="rect">
            <a:avLst/>
          </a:prstGeom>
        </p:spPr>
      </p:pic>
      <p:pic>
        <p:nvPicPr>
          <p:cNvPr id="15" name="Рисунок 14" descr="Молочный коктейль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987824" y="4365104"/>
            <a:ext cx="914402" cy="1219202"/>
          </a:xfrm>
          <a:prstGeom prst="rect">
            <a:avLst/>
          </a:prstGeom>
        </p:spPr>
      </p:pic>
      <p:pic>
        <p:nvPicPr>
          <p:cNvPr id="16" name="Рисунок 15" descr="молоко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851920" y="4077072"/>
            <a:ext cx="1098042" cy="1631276"/>
          </a:xfrm>
          <a:prstGeom prst="rect">
            <a:avLst/>
          </a:prstGeom>
        </p:spPr>
      </p:pic>
      <p:pic>
        <p:nvPicPr>
          <p:cNvPr id="17" name="Рисунок 16" descr="Чашка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580112" y="4293096"/>
            <a:ext cx="1440160" cy="13847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6653</TotalTime>
  <Words>45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67</cp:revision>
  <dcterms:created xsi:type="dcterms:W3CDTF">2015-04-14T09:30:29Z</dcterms:created>
  <dcterms:modified xsi:type="dcterms:W3CDTF">2015-06-24T19:34:12Z</dcterms:modified>
</cp:coreProperties>
</file>