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6FAA"/>
    <a:srgbClr val="9891C1"/>
    <a:srgbClr val="C804A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30.png"/><Relationship Id="rId7" Type="http://schemas.microsoft.com/office/2007/relationships/hdphoto" Target="../media/hdphoto5.wdp"/><Relationship Id="rId12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microsoft.com/office/2007/relationships/hdphoto" Target="../media/hdphoto4.wdp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3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2.png"/><Relationship Id="rId2" Type="http://schemas.openxmlformats.org/officeDocument/2006/relationships/audio" Target="../media/audio1.wav"/><Relationship Id="rId16" Type="http://schemas.microsoft.com/office/2007/relationships/hdphoto" Target="../media/hdphoto7.wdp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19" Type="http://schemas.openxmlformats.org/officeDocument/2006/relationships/image" Target="../media/image39.png"/><Relationship Id="rId4" Type="http://schemas.microsoft.com/office/2007/relationships/hdphoto" Target="../media/hdphoto6.wdp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4501" y="6248033"/>
            <a:ext cx="519937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Складіть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фігурку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метелика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зразком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Трапеция 8"/>
          <p:cNvSpPr/>
          <p:nvPr/>
        </p:nvSpPr>
        <p:spPr>
          <a:xfrm rot="6107823">
            <a:off x="5526482" y="219654"/>
            <a:ext cx="1388144" cy="1521705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06812" y="1120147"/>
            <a:ext cx="1905703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Ромб 10"/>
          <p:cNvSpPr/>
          <p:nvPr/>
        </p:nvSpPr>
        <p:spPr>
          <a:xfrm>
            <a:off x="1962800" y="186563"/>
            <a:ext cx="542271" cy="480317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965" y="509344"/>
            <a:ext cx="598316" cy="593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Овал 12"/>
          <p:cNvSpPr/>
          <p:nvPr/>
        </p:nvSpPr>
        <p:spPr>
          <a:xfrm>
            <a:off x="7959035" y="1260412"/>
            <a:ext cx="792088" cy="273630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4002102" y="594117"/>
            <a:ext cx="764158" cy="653779"/>
            <a:chOff x="5239001" y="1759444"/>
            <a:chExt cx="764158" cy="653779"/>
          </a:xfrm>
        </p:grpSpPr>
        <p:sp>
          <p:nvSpPr>
            <p:cNvPr id="14" name="Овал 13"/>
            <p:cNvSpPr/>
            <p:nvPr/>
          </p:nvSpPr>
          <p:spPr>
            <a:xfrm>
              <a:off x="5239001" y="1759444"/>
              <a:ext cx="764158" cy="65377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5415782" y="1981175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7888" y="1970696"/>
              <a:ext cx="75953" cy="75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34" name="Дуга 1033"/>
            <p:cNvSpPr/>
            <p:nvPr/>
          </p:nvSpPr>
          <p:spPr>
            <a:xfrm rot="10800000">
              <a:off x="5461501" y="2197199"/>
              <a:ext cx="504056" cy="45719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37" name="Равнобедренный треугольник 1036"/>
          <p:cNvSpPr/>
          <p:nvPr/>
        </p:nvSpPr>
        <p:spPr>
          <a:xfrm rot="7088387" flipV="1">
            <a:off x="1088983" y="3081251"/>
            <a:ext cx="1548151" cy="174750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9" name="Прямоугольник 1038"/>
          <p:cNvSpPr/>
          <p:nvPr/>
        </p:nvSpPr>
        <p:spPr>
          <a:xfrm>
            <a:off x="3203848" y="95499"/>
            <a:ext cx="370588" cy="338666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6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8041" flipH="1">
            <a:off x="-136118" y="757613"/>
            <a:ext cx="1876230" cy="15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502" y="2752913"/>
            <a:ext cx="352685" cy="316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59" name="Группа 1058"/>
          <p:cNvGrpSpPr/>
          <p:nvPr/>
        </p:nvGrpSpPr>
        <p:grpSpPr>
          <a:xfrm>
            <a:off x="257295" y="4754248"/>
            <a:ext cx="1220038" cy="1180076"/>
            <a:chOff x="257294" y="2276871"/>
            <a:chExt cx="3592237" cy="3657454"/>
          </a:xfrm>
        </p:grpSpPr>
        <p:pic>
          <p:nvPicPr>
            <p:cNvPr id="1047" name="Picture 15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253540">
              <a:off x="138232" y="4353787"/>
              <a:ext cx="1517650" cy="1279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8" name="Picture 1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474926">
              <a:off x="2087406" y="4172200"/>
              <a:ext cx="1682750" cy="1841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6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1790" y="2832162"/>
              <a:ext cx="664515" cy="571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1" name="Picture 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4436" y="3457185"/>
              <a:ext cx="439225" cy="14839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2" name="Picture 10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154" y="3111025"/>
              <a:ext cx="1309167" cy="1051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3" name="Picture 11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93661" y="3118104"/>
              <a:ext cx="1325924" cy="1054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4" name="Picture 1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906" y="3584453"/>
              <a:ext cx="437704" cy="437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5" name="Picture 1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2354" y="3606843"/>
              <a:ext cx="437704" cy="437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0" name="Picture 18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8409" y="4756909"/>
              <a:ext cx="296428" cy="266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1" name="Picture 19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182" y="4727296"/>
              <a:ext cx="296428" cy="266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53" name="Прямая соединительная линия 1052"/>
            <p:cNvCxnSpPr/>
            <p:nvPr/>
          </p:nvCxnSpPr>
          <p:spPr>
            <a:xfrm flipH="1" flipV="1">
              <a:off x="1536514" y="2276872"/>
              <a:ext cx="217922" cy="4320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054" name="Picture 20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00390" y="2276871"/>
              <a:ext cx="252063" cy="483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55" name="Picture 21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6727" y="264832"/>
            <a:ext cx="267140" cy="512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6" name="Picture 2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12" y="159650"/>
            <a:ext cx="23177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7" name="Прямоугольник 1056"/>
          <p:cNvSpPr/>
          <p:nvPr/>
        </p:nvSpPr>
        <p:spPr>
          <a:xfrm>
            <a:off x="173848" y="4629229"/>
            <a:ext cx="1353390" cy="13608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209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56 0.161 L -1.38889E-6 3.71964E-6 " pathEditMode="fixed" rAng="0" ptsTypes="AA">
                                      <p:cBhvr>
                                        <p:cTn id="6" dur="2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28" y="-80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37 0.00972 L -0.20225 0.12538 " pathEditMode="fixed" rAng="0" ptsTypes="AA">
                                      <p:cBhvr>
                                        <p:cTn id="11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90" y="57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36 0.13833 L -3.61111E-6 3.7474E-6 " pathEditMode="fixed" rAng="0" ptsTypes="AA">
                                      <p:cBhvr>
                                        <p:cTn id="16" dur="2000" spd="-1000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18" y="-69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68563E-6 L -0.29566 0.20055 " pathEditMode="fixed" rAng="0" ptsTypes="A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100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5415E-6 L -0.47951 0.35577 " pathEditMode="fixed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76" y="177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34 0.3206 L -0.00747 0.02684 " pathEditMode="fixed" rAng="0" ptsTypes="AA">
                                      <p:cBhvr>
                                        <p:cTn id="31" dur="2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-146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58 0.36178 L -0.00382 0.01573 " pathEditMode="fixed" rAng="0" ptsTypes="AA">
                                      <p:cBhvr>
                                        <p:cTn id="36" dur="2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90" y="-173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53 -0.01666 L 0.45833 0.15938 " pathEditMode="fixed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40" y="87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625 0.46774 L 0.01858 0.02243 " pathEditMode="fixed" rAng="0" ptsTypes="AA">
                                      <p:cBhvr>
                                        <p:cTn id="46" dur="2000" spd="-100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92" y="-222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406 0.12283 L 4.16667E-6 -2.17442E-7 " pathEditMode="fixed" rAng="0" ptsTypes="AA">
                                      <p:cBhvr>
                                        <p:cTn id="51" dur="2000" spd="-100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12" y="-61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0.01064 L 0.39705 0.66065 " pathEditMode="fixed" rAng="0" ptsTypes="AA">
                                      <p:cBhvr>
                                        <p:cTn id="56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63" y="325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57 0.26672 L -1.38889E-6 -2.99098E-6 " pathEditMode="fixed" rAng="0" ptsTypes="AA">
                                      <p:cBhvr>
                                        <p:cTn id="61" dur="2000" spd="-100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8" y="-13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9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037" grpId="0" animBg="1"/>
      <p:bldP spid="103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3728" flipV="1">
            <a:off x="6853305" y="4042515"/>
            <a:ext cx="1597767" cy="1597767"/>
          </a:xfrm>
          <a:prstGeom prst="rect">
            <a:avLst/>
          </a:prstGeom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5891916"/>
            <a:ext cx="4032448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Розсадіть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метеликів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квітки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такого ж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кольору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3728" flipV="1">
            <a:off x="3446551" y="3530546"/>
            <a:ext cx="1406334" cy="140633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3728" flipV="1">
            <a:off x="4740677" y="4717513"/>
            <a:ext cx="1384675" cy="13846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3728" flipV="1">
            <a:off x="267430" y="3389910"/>
            <a:ext cx="1381564" cy="138156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3728" flipV="1">
            <a:off x="1706453" y="4159579"/>
            <a:ext cx="1363635" cy="13636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47" y="297373"/>
            <a:ext cx="1218447" cy="12455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332" y="353688"/>
            <a:ext cx="1163356" cy="11892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422" y="560338"/>
            <a:ext cx="1218447" cy="12455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671" y="1466301"/>
            <a:ext cx="1251876" cy="12796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160" y="1196752"/>
            <a:ext cx="1307507" cy="13365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4601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273E-6 L -0.23316 0.537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268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76752E-6 L 0.73958 0.5651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79" y="282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75734E-6 L -0.17517 0.2870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143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45732E-6 L -0.29289 0.6449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322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98936E-6 L -0.23941 0.3536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79" y="176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фо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55776" y="4221088"/>
            <a:ext cx="3960440" cy="146745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74623" y="4293095"/>
            <a:ext cx="3960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оце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цифра два,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неї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кругла голова,</a:t>
            </a:r>
          </a:p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Довгий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хвіст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зігнута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шийка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</a:p>
          <a:p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Отака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як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бачиш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двійка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0" name="лебедь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3848" b="46879" l="552" r="57090">
                        <a14:foregroundMark x1="32413" y1="38933" x2="32413" y2="38933"/>
                        <a14:foregroundMark x1="34438" y1="35528" x2="34438" y2="35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878" r="41409" b="54124"/>
          <a:stretch/>
        </p:blipFill>
        <p:spPr bwMode="auto">
          <a:xfrm>
            <a:off x="971600" y="1338552"/>
            <a:ext cx="1794183" cy="158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змея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27108" b="59448" l="60424" r="99293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9869" t="27638" b="41044"/>
          <a:stretch/>
        </p:blipFill>
        <p:spPr bwMode="auto">
          <a:xfrm>
            <a:off x="6308579" y="1221760"/>
            <a:ext cx="1503781" cy="190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9709" y="6039734"/>
            <a:ext cx="3931941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Розгляньте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сховалася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цифра 2.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0" b="100000" l="0" r="89474">
                        <a14:backgroundMark x1="14833" y1="30208" x2="14833" y2="30208"/>
                        <a14:backgroundMark x1="6699" y1="17708" x2="6699" y2="17708"/>
                        <a14:backgroundMark x1="9091" y1="47917" x2="9091" y2="47917"/>
                        <a14:backgroundMark x1="20574" y1="40625" x2="20574" y2="40625"/>
                        <a14:backgroundMark x1="25837" y1="31250" x2="25837" y2="31250"/>
                        <a14:backgroundMark x1="26794" y1="23958" x2="26794" y2="23958"/>
                        <a14:backgroundMark x1="27273" y1="19792" x2="27273" y2="19792"/>
                        <a14:backgroundMark x1="30144" y1="17708" x2="30144" y2="17708"/>
                        <a14:backgroundMark x1="32536" y1="23958" x2="32536" y2="25000"/>
                        <a14:backgroundMark x1="29187" y1="37500" x2="29187" y2="37500"/>
                        <a14:backgroundMark x1="20574" y1="1042" x2="20574" y2="1042"/>
                        <a14:backgroundMark x1="42584" y1="3125" x2="42584" y2="3125"/>
                        <a14:backgroundMark x1="12440" y1="23958" x2="12440" y2="23958"/>
                        <a14:backgroundMark x1="17225" y1="28125" x2="17225" y2="28125"/>
                        <a14:backgroundMark x1="17225" y1="27083" x2="17225" y2="27083"/>
                        <a14:backgroundMark x1="12440" y1="23958" x2="12440" y2="23958"/>
                        <a14:backgroundMark x1="40191" y1="73958" x2="40191" y2="73958"/>
                        <a14:backgroundMark x1="36364" y1="71875" x2="36364" y2="71875"/>
                        <a14:backgroundMark x1="33493" y1="71875" x2="33493" y2="71875"/>
                        <a14:backgroundMark x1="44976" y1="96875" x2="44976" y2="96875"/>
                        <a14:backgroundMark x1="34450" y1="1042" x2="34450" y2="1042"/>
                        <a14:backgroundMark x1="22010" y1="1042" x2="22010" y2="10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61" r="55321" b="2829"/>
          <a:stretch/>
        </p:blipFill>
        <p:spPr>
          <a:xfrm>
            <a:off x="858739" y="1322167"/>
            <a:ext cx="1578045" cy="15527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11452" y="1340591"/>
            <a:ext cx="1579001" cy="15546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14198" y="1338552"/>
            <a:ext cx="1655640" cy="16300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8420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193" y="526108"/>
            <a:ext cx="1963737" cy="218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849217" y="548680"/>
            <a:ext cx="1934979" cy="2160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548680"/>
            <a:ext cx="2376264" cy="2160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914" b="100000" l="9712" r="92086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821" y="894693"/>
            <a:ext cx="1635769" cy="1365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395536" y="754013"/>
            <a:ext cx="2088233" cy="1820883"/>
            <a:chOff x="395536" y="754013"/>
            <a:chExt cx="2088233" cy="1820883"/>
          </a:xfrm>
        </p:grpSpPr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backgroundRemoval t="6320" b="91450" l="2000" r="96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754013"/>
              <a:ext cx="1224136" cy="164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5346" y="908720"/>
              <a:ext cx="1238423" cy="1666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288" y="548680"/>
            <a:ext cx="1943430" cy="216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393" y="916656"/>
            <a:ext cx="1415281" cy="141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7769" y="6070511"/>
            <a:ext cx="4878287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У </a:t>
            </a:r>
            <a:r>
              <a:rPr lang="ru-RU" sz="2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кожній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групі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полічіть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предмети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 й </a:t>
            </a:r>
            <a:r>
              <a:rPr lang="ru-RU" sz="2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доберіть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відповідну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цифру.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113126" y="754013"/>
            <a:ext cx="1371600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126" y="1634978"/>
            <a:ext cx="1371600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20371" y="4623555"/>
            <a:ext cx="957008" cy="9422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006222" y="4623894"/>
            <a:ext cx="957007" cy="9422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7528"/>
          <a:stretch/>
        </p:blipFill>
        <p:spPr>
          <a:xfrm>
            <a:off x="2483769" y="4652554"/>
            <a:ext cx="409524" cy="9132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211205" y="4651304"/>
            <a:ext cx="408467" cy="9144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88088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26649 -0.255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16" y="-12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85 0.01967 L 0.57604 -0.2553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01" y="-13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85 0.01968 L -0.57656 -0.253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21" y="-136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85 0.01968 L -0.20799 -0.2638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1" y="-141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93750" l="78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304" y="2870195"/>
            <a:ext cx="2540251" cy="320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645196" y="6221200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6398367" y="522548"/>
            <a:ext cx="1321593" cy="1015445"/>
            <a:chOff x="6398367" y="522548"/>
            <a:chExt cx="1321593" cy="1015445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8367" y="522548"/>
              <a:ext cx="610104" cy="987078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10307" y="550355"/>
              <a:ext cx="609653" cy="987638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107504" y="6070511"/>
            <a:ext cx="45720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Полічіть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іграшки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й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розкладіть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у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відповідні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мішки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02" y="2948182"/>
            <a:ext cx="2541587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7346"/>
          <a:stretch/>
        </p:blipFill>
        <p:spPr>
          <a:xfrm>
            <a:off x="1438217" y="1749037"/>
            <a:ext cx="707369" cy="1019155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474599" y="476672"/>
            <a:ext cx="1742869" cy="1019940"/>
            <a:chOff x="474599" y="476672"/>
            <a:chExt cx="1742869" cy="101994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8217" y="522548"/>
              <a:ext cx="779251" cy="974064"/>
            </a:xfrm>
            <a:prstGeom prst="rect">
              <a:avLst/>
            </a:prstGeom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99" y="476672"/>
              <a:ext cx="798997" cy="999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134" y="1882902"/>
            <a:ext cx="909015" cy="949882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3616220" y="1882901"/>
            <a:ext cx="1833084" cy="626817"/>
            <a:chOff x="3616220" y="1749037"/>
            <a:chExt cx="2188950" cy="760682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6220" y="1881875"/>
              <a:ext cx="1062505" cy="627844"/>
            </a:xfrm>
            <a:prstGeom prst="rect">
              <a:avLst/>
            </a:prstGeom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4991" y="1749037"/>
              <a:ext cx="1050179" cy="620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8804" y="180630"/>
            <a:ext cx="1583279" cy="980341"/>
          </a:xfrm>
          <a:prstGeom prst="rect">
            <a:avLst/>
          </a:prstGeom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backgroundRemoval t="4000" b="89905" l="9832" r="97842">
                        <a14:backgroundMark x1="27578" y1="15238" x2="27578" y2="15238"/>
                        <a14:backgroundMark x1="34532" y1="15429" x2="34532" y2="15429"/>
                        <a14:backgroundMark x1="48441" y1="17143" x2="48441" y2="17143"/>
                        <a14:backgroundMark x1="54916" y1="17905" x2="54916" y2="17905"/>
                        <a14:backgroundMark x1="64269" y1="17143" x2="64269" y2="17143"/>
                        <a14:backgroundMark x1="66187" y1="17714" x2="66187" y2="17714"/>
                        <a14:backgroundMark x1="67866" y1="17333" x2="67866" y2="17333"/>
                        <a14:backgroundMark x1="71223" y1="17333" x2="71223" y2="17333"/>
                        <a14:backgroundMark x1="67386" y1="17714" x2="66427" y2="17333"/>
                        <a14:backgroundMark x1="63070" y1="15238" x2="63070" y2="15238"/>
                        <a14:backgroundMark x1="55635" y1="17524" x2="55635" y2="17524"/>
                        <a14:backgroundMark x1="54676" y1="20381" x2="54676" y2="20381"/>
                        <a14:backgroundMark x1="52758" y1="23429" x2="52758" y2="23429"/>
                        <a14:backgroundMark x1="48681" y1="26667" x2="48681" y2="26667"/>
                        <a14:backgroundMark x1="45084" y1="25333" x2="44604" y2="24762"/>
                        <a14:backgroundMark x1="43885" y1="21714" x2="43885" y2="21714"/>
                        <a14:backgroundMark x1="45084" y1="20190" x2="45084" y2="20190"/>
                        <a14:backgroundMark x1="50600" y1="19810" x2="50600" y2="19810"/>
                        <a14:backgroundMark x1="43165" y1="22095" x2="43165" y2="22095"/>
                        <a14:backgroundMark x1="36211" y1="24190" x2="36211" y2="24190"/>
                        <a14:backgroundMark x1="29976" y1="22857" x2="29257" y2="22667"/>
                        <a14:backgroundMark x1="25420" y1="20381" x2="24460" y2="19048"/>
                        <a14:backgroundMark x1="21823" y1="16381" x2="21823" y2="16381"/>
                        <a14:backgroundMark x1="20144" y1="14857" x2="20144" y2="14857"/>
                        <a14:backgroundMark x1="24460" y1="13524" x2="25180" y2="13524"/>
                        <a14:backgroundMark x1="38129" y1="17905" x2="38129" y2="17905"/>
                        <a14:backgroundMark x1="42206" y1="16000" x2="42206" y2="16000"/>
                        <a14:backgroundMark x1="47962" y1="13905" x2="47962" y2="13905"/>
                        <a14:backgroundMark x1="54197" y1="14857" x2="54197" y2="14857"/>
                        <a14:backgroundMark x1="60192" y1="18667" x2="60192" y2="18667"/>
                        <a14:backgroundMark x1="60911" y1="22095" x2="59952" y2="22667"/>
                        <a14:backgroundMark x1="67866" y1="19048" x2="67866" y2="19048"/>
                        <a14:backgroundMark x1="71942" y1="17905" x2="71942" y2="17905"/>
                        <a14:backgroundMark x1="74101" y1="17714" x2="74101" y2="17714"/>
                        <a14:backgroundMark x1="71223" y1="19238" x2="71223" y2="19238"/>
                        <a14:backgroundMark x1="65947" y1="20381" x2="65947" y2="20381"/>
                        <a14:backgroundMark x1="56355" y1="24762" x2="56355" y2="24762"/>
                        <a14:backgroundMark x1="58753" y1="25333" x2="58753" y2="25333"/>
                        <a14:backgroundMark x1="52278" y1="26667" x2="52278" y2="26667"/>
                        <a14:backgroundMark x1="57074" y1="25524" x2="57074" y2="25524"/>
                        <a14:backgroundMark x1="38609" y1="27619" x2="38609" y2="27619"/>
                        <a14:backgroundMark x1="41727" y1="28190" x2="41727" y2="28190"/>
                        <a14:backgroundMark x1="38849" y1="28952" x2="38849" y2="28952"/>
                        <a14:backgroundMark x1="40288" y1="30095" x2="40288" y2="30095"/>
                        <a14:backgroundMark x1="42446" y1="29143" x2="42446" y2="29143"/>
                        <a14:backgroundMark x1="34053" y1="28762" x2="34053" y2="28762"/>
                        <a14:backgroundMark x1="30456" y1="26857" x2="30456" y2="26857"/>
                        <a14:backgroundMark x1="28058" y1="25905" x2="28058" y2="25905"/>
                        <a14:backgroundMark x1="37170" y1="28952" x2="37170" y2="28952"/>
                        <a14:backgroundMark x1="19664" y1="16190" x2="19664" y2="16190"/>
                        <a14:backgroundMark x1="21103" y1="13524" x2="21103" y2="13524"/>
                        <a14:backgroundMark x1="22782" y1="13143" x2="22782" y2="13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02" y="2931678"/>
            <a:ext cx="2612363" cy="328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133" y="6182683"/>
            <a:ext cx="493713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845" y="6165113"/>
            <a:ext cx="48736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272216" y="4284514"/>
            <a:ext cx="408467" cy="914479"/>
          </a:xfrm>
          <a:prstGeom prst="rect">
            <a:avLst/>
          </a:prstGeom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backgroundRemoval t="4000" b="89905" l="9832" r="97842">
                        <a14:backgroundMark x1="27578" y1="15238" x2="27578" y2="15238"/>
                        <a14:backgroundMark x1="34532" y1="15429" x2="34532" y2="15429"/>
                        <a14:backgroundMark x1="48441" y1="17143" x2="48441" y2="17143"/>
                        <a14:backgroundMark x1="54916" y1="17905" x2="54916" y2="17905"/>
                        <a14:backgroundMark x1="64269" y1="17143" x2="64269" y2="17143"/>
                        <a14:backgroundMark x1="66187" y1="17714" x2="66187" y2="17714"/>
                        <a14:backgroundMark x1="67866" y1="17333" x2="67866" y2="17333"/>
                        <a14:backgroundMark x1="71223" y1="17333" x2="71223" y2="17333"/>
                        <a14:backgroundMark x1="67386" y1="17714" x2="66427" y2="17333"/>
                        <a14:backgroundMark x1="63070" y1="15238" x2="63070" y2="15238"/>
                        <a14:backgroundMark x1="55635" y1="17524" x2="55635" y2="17524"/>
                        <a14:backgroundMark x1="54676" y1="20381" x2="54676" y2="20381"/>
                        <a14:backgroundMark x1="52758" y1="23429" x2="52758" y2="23429"/>
                        <a14:backgroundMark x1="48681" y1="26667" x2="48681" y2="26667"/>
                        <a14:backgroundMark x1="45084" y1="25333" x2="44604" y2="24762"/>
                        <a14:backgroundMark x1="43885" y1="21714" x2="43885" y2="21714"/>
                        <a14:backgroundMark x1="45084" y1="20190" x2="45084" y2="20190"/>
                        <a14:backgroundMark x1="50600" y1="19810" x2="50600" y2="19810"/>
                        <a14:backgroundMark x1="43165" y1="22095" x2="43165" y2="22095"/>
                        <a14:backgroundMark x1="36211" y1="24190" x2="36211" y2="24190"/>
                        <a14:backgroundMark x1="29976" y1="22857" x2="29257" y2="22667"/>
                        <a14:backgroundMark x1="25420" y1="20381" x2="24460" y2="19048"/>
                        <a14:backgroundMark x1="21823" y1="16381" x2="21823" y2="16381"/>
                        <a14:backgroundMark x1="20144" y1="14857" x2="20144" y2="14857"/>
                        <a14:backgroundMark x1="24460" y1="13524" x2="25180" y2="13524"/>
                        <a14:backgroundMark x1="38129" y1="17905" x2="38129" y2="17905"/>
                        <a14:backgroundMark x1="42206" y1="16000" x2="42206" y2="16000"/>
                        <a14:backgroundMark x1="47962" y1="13905" x2="47962" y2="13905"/>
                        <a14:backgroundMark x1="54197" y1="14857" x2="54197" y2="14857"/>
                        <a14:backgroundMark x1="60192" y1="18667" x2="60192" y2="18667"/>
                        <a14:backgroundMark x1="60911" y1="22095" x2="59952" y2="22667"/>
                        <a14:backgroundMark x1="67866" y1="19048" x2="67866" y2="19048"/>
                        <a14:backgroundMark x1="71942" y1="17905" x2="71942" y2="17905"/>
                        <a14:backgroundMark x1="74101" y1="17714" x2="74101" y2="17714"/>
                        <a14:backgroundMark x1="71223" y1="19238" x2="71223" y2="19238"/>
                        <a14:backgroundMark x1="65947" y1="20381" x2="65947" y2="20381"/>
                        <a14:backgroundMark x1="56355" y1="24762" x2="56355" y2="24762"/>
                        <a14:backgroundMark x1="58753" y1="25333" x2="58753" y2="25333"/>
                        <a14:backgroundMark x1="52278" y1="26667" x2="52278" y2="26667"/>
                        <a14:backgroundMark x1="57074" y1="25524" x2="57074" y2="25524"/>
                        <a14:backgroundMark x1="38609" y1="27619" x2="38609" y2="27619"/>
                        <a14:backgroundMark x1="41727" y1="28190" x2="41727" y2="28190"/>
                        <a14:backgroundMark x1="38849" y1="28952" x2="38849" y2="28952"/>
                        <a14:backgroundMark x1="40288" y1="30095" x2="40288" y2="30095"/>
                        <a14:backgroundMark x1="42446" y1="29143" x2="42446" y2="29143"/>
                        <a14:backgroundMark x1="34053" y1="28762" x2="34053" y2="28762"/>
                        <a14:backgroundMark x1="30456" y1="26857" x2="30456" y2="26857"/>
                        <a14:backgroundMark x1="28058" y1="25905" x2="28058" y2="25905"/>
                        <a14:backgroundMark x1="37170" y1="28952" x2="37170" y2="28952"/>
                        <a14:backgroundMark x1="19664" y1="16190" x2="19664" y2="16190"/>
                        <a14:backgroundMark x1="21103" y1="13524" x2="21103" y2="13524"/>
                        <a14:backgroundMark x1="22782" y1="13143" x2="22782" y2="13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095" y="2818332"/>
            <a:ext cx="2612363" cy="328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996190" y="4281989"/>
            <a:ext cx="804353" cy="7919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47507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5.55112E-17 L -0.68351 0.219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84" y="1094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33108 0.4409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3" y="2203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85185E-6 L -0.01893 0.21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5" y="106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03871 0.3497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4" y="174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L 0.23681 0.2270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40" y="113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0.58108 0.3539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5" y="176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549" y="4959974"/>
            <a:ext cx="821465" cy="624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Управляющая кнопка: назад 18">
            <a:hlinkClick r:id="" action="ppaction://hlinkshowjump?jump=firstslide" highlightClick="1"/>
          </p:cNvPr>
          <p:cNvSpPr/>
          <p:nvPr/>
        </p:nvSpPr>
        <p:spPr>
          <a:xfrm>
            <a:off x="8572529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91610">
            <a:off x="1613619" y="593388"/>
            <a:ext cx="2436594" cy="767135"/>
          </a:xfrm>
          <a:prstGeom prst="rect">
            <a:avLst/>
          </a:prstGeom>
        </p:spPr>
      </p:pic>
      <p:sp>
        <p:nvSpPr>
          <p:cNvPr id="23" name="Равнобедренный треугольник 22"/>
          <p:cNvSpPr/>
          <p:nvPr/>
        </p:nvSpPr>
        <p:spPr>
          <a:xfrm>
            <a:off x="3347864" y="1356899"/>
            <a:ext cx="1800200" cy="1515359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23528" y="2035862"/>
            <a:ext cx="1461665" cy="1800200"/>
          </a:xfrm>
          <a:prstGeom prst="ellipse">
            <a:avLst/>
          </a:prstGeom>
          <a:solidFill>
            <a:srgbClr val="AD6FAA"/>
          </a:solidFill>
          <a:ln>
            <a:solidFill>
              <a:srgbClr val="AD6F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/>
          <p:cNvGrpSpPr/>
          <p:nvPr/>
        </p:nvGrpSpPr>
        <p:grpSpPr>
          <a:xfrm>
            <a:off x="5349537" y="199281"/>
            <a:ext cx="1350638" cy="1300828"/>
            <a:chOff x="6798768" y="4139186"/>
            <a:chExt cx="916504" cy="936104"/>
          </a:xfrm>
        </p:grpSpPr>
        <p:sp>
          <p:nvSpPr>
            <p:cNvPr id="24" name="Овал 23"/>
            <p:cNvSpPr/>
            <p:nvPr/>
          </p:nvSpPr>
          <p:spPr>
            <a:xfrm>
              <a:off x="6798768" y="4139186"/>
              <a:ext cx="916504" cy="936104"/>
            </a:xfrm>
            <a:prstGeom prst="ellipse">
              <a:avLst/>
            </a:prstGeom>
            <a:solidFill>
              <a:srgbClr val="9891C1"/>
            </a:solidFill>
            <a:ln>
              <a:solidFill>
                <a:srgbClr val="989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9087" y="4395668"/>
              <a:ext cx="97631" cy="82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7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7498" y="4409675"/>
              <a:ext cx="96837" cy="85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5074">
            <a:off x="244587" y="319011"/>
            <a:ext cx="1090966" cy="64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5879" flipH="1">
            <a:off x="7582908" y="2350802"/>
            <a:ext cx="1554311" cy="852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4233">
            <a:off x="7214387" y="683781"/>
            <a:ext cx="1467569" cy="85299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67" y="4221089"/>
            <a:ext cx="1503335" cy="137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4005064"/>
            <a:ext cx="1656184" cy="1714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234517"/>
            <a:ext cx="3795526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Складіть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пташку за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зразком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5200998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882 0.47893 L 0.00885 0.02315 " pathEditMode="fixed" rAng="0" ptsTypes="AA">
                                      <p:cBhvr>
                                        <p:cTn id="6" dur="2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5" y="-228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67 0.02152 L -0.24201 0.24305 " pathEditMode="fixed" rAng="0" ptsTypes="AA">
                                      <p:cBhvr>
                                        <p:cTn id="11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76" y="11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48148E-6 L 0.41372 0.375 " pathEditMode="fixed" rAng="0" ptsTypes="AA">
                                      <p:cBhvr>
                                        <p:cTn id="16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77" y="1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19 0.00857 L -0.10504 0.30185 " pathEditMode="fixed" rAng="0" ptsTypes="AA">
                                      <p:cBhvr>
                                        <p:cTn id="2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92" y="146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44774 0.20856 " pathEditMode="fixed" rAng="0" ptsTypes="AA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78" y="10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365 0.03218 L 0.37812 0.55394 " pathEditMode="fixed" rAng="0" ptsTypes="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80" y="260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-0.06042 L 0.10225 0.41759 " pathEditMode="fixed" rAng="0" ptsTypes="A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4" y="238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71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85</cp:revision>
  <dcterms:created xsi:type="dcterms:W3CDTF">2015-04-14T09:30:29Z</dcterms:created>
  <dcterms:modified xsi:type="dcterms:W3CDTF">2015-06-24T18:50:51Z</dcterms:modified>
</cp:coreProperties>
</file>