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3" r:id="rId2"/>
    <p:sldId id="265" r:id="rId3"/>
    <p:sldId id="275" r:id="rId4"/>
    <p:sldId id="272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0884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186AE-851F-46B7-9C74-3536B73B419B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B090F-B614-447D-B491-3B742BC4B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5720" y="6000768"/>
            <a:ext cx="6500858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Назвіть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спортсменів</a:t>
            </a:r>
            <a:r>
              <a:rPr lang="ru-RU" sz="2000" b="1" dirty="0" smtClean="0">
                <a:solidFill>
                  <a:schemeClr val="tx1"/>
                </a:solidFill>
              </a:rPr>
              <a:t> та </a:t>
            </a:r>
            <a:r>
              <a:rPr lang="ru-RU" sz="2000" b="1" dirty="0" err="1" smtClean="0">
                <a:solidFill>
                  <a:schemeClr val="tx1"/>
                </a:solidFill>
              </a:rPr>
              <a:t>види</a:t>
            </a:r>
            <a:r>
              <a:rPr lang="ru-RU" sz="2000" b="1" dirty="0" smtClean="0">
                <a:solidFill>
                  <a:schemeClr val="tx1"/>
                </a:solidFill>
              </a:rPr>
              <a:t> спорту. </a:t>
            </a:r>
            <a:r>
              <a:rPr lang="ru-RU" sz="2000" b="1" dirty="0" err="1" smtClean="0">
                <a:solidFill>
                  <a:schemeClr val="tx1"/>
                </a:solidFill>
              </a:rPr>
              <a:t>Доберіть</a:t>
            </a:r>
            <a:r>
              <a:rPr lang="ru-RU" sz="2000" b="1" dirty="0" smtClean="0">
                <a:solidFill>
                  <a:schemeClr val="tx1"/>
                </a:solidFill>
              </a:rPr>
              <a:t> до кожного виду спорту </a:t>
            </a:r>
            <a:r>
              <a:rPr lang="ru-RU" sz="2000" b="1" dirty="0" err="1" smtClean="0">
                <a:solidFill>
                  <a:schemeClr val="tx1"/>
                </a:solidFill>
              </a:rPr>
              <a:t>слова-родичі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i.lb.ua/038/22/51431b546d4bd.jpeg"/>
          <p:cNvPicPr>
            <a:picLocks noChangeAspect="1" noChangeArrowheads="1"/>
          </p:cNvPicPr>
          <p:nvPr/>
        </p:nvPicPr>
        <p:blipFill>
          <a:blip r:embed="rId2" cstate="print"/>
          <a:srcRect l="37500" t="6370" r="35887"/>
          <a:stretch>
            <a:fillRect/>
          </a:stretch>
        </p:blipFill>
        <p:spPr bwMode="auto">
          <a:xfrm>
            <a:off x="285720" y="214290"/>
            <a:ext cx="1357322" cy="3150174"/>
          </a:xfrm>
          <a:prstGeom prst="rect">
            <a:avLst/>
          </a:prstGeom>
          <a:noFill/>
        </p:spPr>
      </p:pic>
      <p:pic>
        <p:nvPicPr>
          <p:cNvPr id="1028" name="Picture 4" descr="http://www.ostro.org/files_dn/2013/04/05/hok_1.jpg"/>
          <p:cNvPicPr>
            <a:picLocks noChangeAspect="1" noChangeArrowheads="1"/>
          </p:cNvPicPr>
          <p:nvPr/>
        </p:nvPicPr>
        <p:blipFill>
          <a:blip r:embed="rId3" cstate="print"/>
          <a:srcRect l="4166" t="20792" r="44792" b="16831"/>
          <a:stretch>
            <a:fillRect/>
          </a:stretch>
        </p:blipFill>
        <p:spPr bwMode="auto">
          <a:xfrm>
            <a:off x="2071670" y="285728"/>
            <a:ext cx="2357454" cy="2020675"/>
          </a:xfrm>
          <a:prstGeom prst="rect">
            <a:avLst/>
          </a:prstGeom>
          <a:noFill/>
        </p:spPr>
      </p:pic>
      <p:pic>
        <p:nvPicPr>
          <p:cNvPr id="1030" name="Picture 6" descr="http://kor.ill.in.ua/m/400x253/15023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643182"/>
            <a:ext cx="2484799" cy="1571636"/>
          </a:xfrm>
          <a:prstGeom prst="rect">
            <a:avLst/>
          </a:prstGeom>
          <a:noFill/>
        </p:spPr>
      </p:pic>
      <p:pic>
        <p:nvPicPr>
          <p:cNvPr id="1032" name="Picture 8" descr="http://www.segodnya.ua/img/article/4586/79_ma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4143380"/>
            <a:ext cx="2540335" cy="1671273"/>
          </a:xfrm>
          <a:prstGeom prst="rect">
            <a:avLst/>
          </a:prstGeom>
          <a:noFill/>
        </p:spPr>
      </p:pic>
      <p:pic>
        <p:nvPicPr>
          <p:cNvPr id="1034" name="Picture 10" descr="http://www.anbosta.by/images/stories/Norway/norway-snow-kid-800.jpg"/>
          <p:cNvPicPr>
            <a:picLocks noChangeAspect="1" noChangeArrowheads="1"/>
          </p:cNvPicPr>
          <p:nvPr/>
        </p:nvPicPr>
        <p:blipFill>
          <a:blip r:embed="rId6" cstate="print"/>
          <a:srcRect l="32500" r="15937"/>
          <a:stretch>
            <a:fillRect/>
          </a:stretch>
        </p:blipFill>
        <p:spPr bwMode="auto">
          <a:xfrm>
            <a:off x="214283" y="3483534"/>
            <a:ext cx="1785950" cy="2307648"/>
          </a:xfrm>
          <a:prstGeom prst="rect">
            <a:avLst/>
          </a:prstGeom>
          <a:noFill/>
        </p:spPr>
      </p:pic>
      <p:pic>
        <p:nvPicPr>
          <p:cNvPr id="1036" name="Picture 12" descr="http://timenews.in.ua/wp-content/uploads/2014/04/plav1.jpg"/>
          <p:cNvPicPr>
            <a:picLocks noChangeAspect="1" noChangeArrowheads="1"/>
          </p:cNvPicPr>
          <p:nvPr/>
        </p:nvPicPr>
        <p:blipFill>
          <a:blip r:embed="rId7" cstate="print"/>
          <a:srcRect t="3539" b="39832"/>
          <a:stretch>
            <a:fillRect/>
          </a:stretch>
        </p:blipFill>
        <p:spPr bwMode="auto">
          <a:xfrm>
            <a:off x="2214546" y="4448718"/>
            <a:ext cx="3357586" cy="1266298"/>
          </a:xfrm>
          <a:prstGeom prst="rect">
            <a:avLst/>
          </a:prstGeom>
          <a:noFill/>
        </p:spPr>
      </p:pic>
      <p:pic>
        <p:nvPicPr>
          <p:cNvPr id="1038" name="Picture 14" descr="http://rg.sport.ua/media/images/1%20(2).jpg"/>
          <p:cNvPicPr>
            <a:picLocks noChangeAspect="1" noChangeArrowheads="1"/>
          </p:cNvPicPr>
          <p:nvPr/>
        </p:nvPicPr>
        <p:blipFill>
          <a:blip r:embed="rId8" cstate="print"/>
          <a:srcRect t="20013" r="5932" b="9466"/>
          <a:stretch>
            <a:fillRect/>
          </a:stretch>
        </p:blipFill>
        <p:spPr bwMode="auto">
          <a:xfrm>
            <a:off x="6858016" y="285728"/>
            <a:ext cx="2000264" cy="2000264"/>
          </a:xfrm>
          <a:prstGeom prst="rect">
            <a:avLst/>
          </a:prstGeom>
          <a:noFill/>
        </p:spPr>
      </p:pic>
      <p:pic>
        <p:nvPicPr>
          <p:cNvPr id="1040" name="Picture 16" descr="http://image.tsn.ua/media/images3/original/Dec2014/384608992.jpg"/>
          <p:cNvPicPr>
            <a:picLocks noChangeAspect="1" noChangeArrowheads="1"/>
          </p:cNvPicPr>
          <p:nvPr/>
        </p:nvPicPr>
        <p:blipFill>
          <a:blip r:embed="rId9" cstate="print"/>
          <a:srcRect l="31139" t="17813" r="21361" b="8124"/>
          <a:stretch>
            <a:fillRect/>
          </a:stretch>
        </p:blipFill>
        <p:spPr bwMode="auto">
          <a:xfrm>
            <a:off x="4714876" y="285728"/>
            <a:ext cx="1857388" cy="1930717"/>
          </a:xfrm>
          <a:prstGeom prst="rect">
            <a:avLst/>
          </a:prstGeom>
          <a:noFill/>
        </p:spPr>
      </p:pic>
      <p:pic>
        <p:nvPicPr>
          <p:cNvPr id="1042" name="Picture 18" descr="http://www.sport-express.ua/upload/news/2012/8/174848-ukrainskij-borets-v-chetvertfinale-olimpiady-london-2012.jpg"/>
          <p:cNvPicPr>
            <a:picLocks noChangeAspect="1" noChangeArrowheads="1"/>
          </p:cNvPicPr>
          <p:nvPr/>
        </p:nvPicPr>
        <p:blipFill>
          <a:blip r:embed="rId10" cstate="print"/>
          <a:srcRect t="11364" b="6817"/>
          <a:stretch>
            <a:fillRect/>
          </a:stretch>
        </p:blipFill>
        <p:spPr bwMode="auto">
          <a:xfrm>
            <a:off x="5643570" y="2500306"/>
            <a:ext cx="251354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5720" y="6000768"/>
            <a:ext cx="6715172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Кому </a:t>
            </a:r>
            <a:r>
              <a:rPr lang="ru-RU" sz="2000" b="1" dirty="0" err="1" smtClean="0">
                <a:solidFill>
                  <a:schemeClr val="tx1"/>
                </a:solidFill>
              </a:rPr>
              <a:t>потрібні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ці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предмети</a:t>
            </a:r>
            <a:r>
              <a:rPr lang="ru-RU" sz="2000" b="1" dirty="0" smtClean="0">
                <a:solidFill>
                  <a:schemeClr val="tx1"/>
                </a:solidFill>
              </a:rPr>
              <a:t>? </a:t>
            </a:r>
            <a:r>
              <a:rPr lang="ru-RU" sz="2000" b="1" dirty="0" err="1" smtClean="0">
                <a:solidFill>
                  <a:schemeClr val="tx1"/>
                </a:solidFill>
              </a:rPr>
              <a:t>Назвіть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їх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Розкажіть</a:t>
            </a:r>
            <a:r>
              <a:rPr lang="ru-RU" sz="2000" b="1" dirty="0" smtClean="0">
                <a:solidFill>
                  <a:schemeClr val="tx1"/>
                </a:solidFill>
              </a:rPr>
              <a:t>, </a:t>
            </a:r>
            <a:r>
              <a:rPr lang="ru-RU" sz="2000" b="1" dirty="0" err="1" smtClean="0">
                <a:solidFill>
                  <a:schemeClr val="tx1"/>
                </a:solidFill>
              </a:rPr>
              <a:t>які</a:t>
            </a:r>
            <a:r>
              <a:rPr lang="ru-RU" sz="2000" b="1" dirty="0" smtClean="0">
                <a:solidFill>
                  <a:schemeClr val="tx1"/>
                </a:solidFill>
              </a:rPr>
              <a:t> вони та для </a:t>
            </a:r>
            <a:r>
              <a:rPr lang="ru-RU" sz="2000" b="1" dirty="0" err="1" smtClean="0">
                <a:solidFill>
                  <a:schemeClr val="tx1"/>
                </a:solidFill>
              </a:rPr>
              <a:t>чого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потрібні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афа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500042"/>
            <a:ext cx="1320635" cy="1739683"/>
          </a:xfrm>
          <a:prstGeom prst="rect">
            <a:avLst/>
          </a:prstGeom>
        </p:spPr>
      </p:pic>
      <p:pic>
        <p:nvPicPr>
          <p:cNvPr id="13" name="Рисунок 12" descr="Без имени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214422"/>
            <a:ext cx="2095238" cy="1879365"/>
          </a:xfrm>
          <a:prstGeom prst="rect">
            <a:avLst/>
          </a:prstGeom>
        </p:spPr>
      </p:pic>
      <p:pic>
        <p:nvPicPr>
          <p:cNvPr id="20" name="Рисунок 19" descr="вел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4214818"/>
            <a:ext cx="2286016" cy="1527393"/>
          </a:xfrm>
          <a:prstGeom prst="rect">
            <a:avLst/>
          </a:prstGeom>
        </p:spPr>
      </p:pic>
      <p:pic>
        <p:nvPicPr>
          <p:cNvPr id="21" name="Рисунок 20" descr="коньк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3372" y="2928934"/>
            <a:ext cx="1263325" cy="785818"/>
          </a:xfrm>
          <a:prstGeom prst="rect">
            <a:avLst/>
          </a:prstGeom>
        </p:spPr>
      </p:pic>
      <p:pic>
        <p:nvPicPr>
          <p:cNvPr id="22" name="Рисунок 21" descr="лыж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1538" y="4357694"/>
            <a:ext cx="2308261" cy="1528958"/>
          </a:xfrm>
          <a:prstGeom prst="rect">
            <a:avLst/>
          </a:prstGeom>
        </p:spPr>
      </p:pic>
      <p:pic>
        <p:nvPicPr>
          <p:cNvPr id="23" name="Рисунок 22" descr="мяч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01773" y="500042"/>
            <a:ext cx="1000132" cy="1000132"/>
          </a:xfrm>
          <a:prstGeom prst="rect">
            <a:avLst/>
          </a:prstGeom>
        </p:spPr>
      </p:pic>
      <p:pic>
        <p:nvPicPr>
          <p:cNvPr id="24" name="Рисунок 23" descr="ролик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43174" y="571480"/>
            <a:ext cx="1094234" cy="899162"/>
          </a:xfrm>
          <a:prstGeom prst="rect">
            <a:avLst/>
          </a:prstGeom>
        </p:spPr>
      </p:pic>
      <p:pic>
        <p:nvPicPr>
          <p:cNvPr id="27" name="Рисунок 26" descr="скейт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8662" y="3143248"/>
            <a:ext cx="2103686" cy="555691"/>
          </a:xfrm>
          <a:prstGeom prst="rect">
            <a:avLst/>
          </a:prstGeom>
        </p:spPr>
      </p:pic>
      <p:pic>
        <p:nvPicPr>
          <p:cNvPr id="29" name="Рисунок 28" descr="фв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86710" y="2357430"/>
            <a:ext cx="983323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5720" y="6000768"/>
            <a:ext cx="6500858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Назвіть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спортсменів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Розкажіть</a:t>
            </a:r>
            <a:r>
              <a:rPr lang="ru-RU" sz="2000" b="1" dirty="0" smtClean="0">
                <a:solidFill>
                  <a:schemeClr val="tx1"/>
                </a:solidFill>
              </a:rPr>
              <a:t>, </a:t>
            </a:r>
            <a:r>
              <a:rPr lang="ru-RU" sz="2000" b="1" dirty="0" err="1" smtClean="0">
                <a:solidFill>
                  <a:schemeClr val="tx1"/>
                </a:solidFill>
              </a:rPr>
              <a:t>що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робить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кожен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із</a:t>
            </a:r>
            <a:r>
              <a:rPr lang="ru-RU" sz="2000" b="1" dirty="0" smtClean="0">
                <a:solidFill>
                  <a:schemeClr val="tx1"/>
                </a:solidFill>
              </a:rPr>
              <a:t> них.</a:t>
            </a:r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велосипед мальчик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3439834"/>
            <a:ext cx="1143008" cy="2275182"/>
          </a:xfrm>
          <a:prstGeom prst="rect">
            <a:avLst/>
          </a:prstGeom>
        </p:spPr>
      </p:pic>
      <p:pic>
        <p:nvPicPr>
          <p:cNvPr id="16" name="Рисунок 15" descr="дети сан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3786190"/>
            <a:ext cx="2077188" cy="1943622"/>
          </a:xfrm>
          <a:prstGeom prst="rect">
            <a:avLst/>
          </a:prstGeom>
        </p:spPr>
      </p:pic>
      <p:pic>
        <p:nvPicPr>
          <p:cNvPr id="18" name="зонт" descr="зонтик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5780" y="357166"/>
            <a:ext cx="1369228" cy="1715194"/>
          </a:xfrm>
          <a:prstGeom prst="rect">
            <a:avLst/>
          </a:prstGeom>
        </p:spPr>
      </p:pic>
      <p:pic>
        <p:nvPicPr>
          <p:cNvPr id="20" name="Рисунок 19" descr="мальчик коньки хо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500438"/>
            <a:ext cx="1246671" cy="2144945"/>
          </a:xfrm>
          <a:prstGeom prst="rect">
            <a:avLst/>
          </a:prstGeom>
        </p:spPr>
      </p:pic>
      <p:pic>
        <p:nvPicPr>
          <p:cNvPr id="21" name="Рисунок 20" descr="футбол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3702" y="500042"/>
            <a:ext cx="1324098" cy="1589981"/>
          </a:xfrm>
          <a:prstGeom prst="rect">
            <a:avLst/>
          </a:prstGeom>
        </p:spPr>
      </p:pic>
      <p:pic>
        <p:nvPicPr>
          <p:cNvPr id="22" name="Рисунок 21" descr="бадминтон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48" y="428604"/>
            <a:ext cx="2571768" cy="1594307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357166"/>
            <a:ext cx="2928958" cy="1857388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24726" y="375511"/>
            <a:ext cx="1857388" cy="1857388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3714752"/>
            <a:ext cx="2286016" cy="2143140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57488" y="3214686"/>
            <a:ext cx="1643074" cy="2643206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5720" y="3286124"/>
            <a:ext cx="2071702" cy="2500330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071934" y="214290"/>
            <a:ext cx="1928826" cy="2000263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9" name="Рисунок 18" descr="велосипед мальчик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628" y="3514217"/>
            <a:ext cx="1143008" cy="2104747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4714876" y="3203852"/>
            <a:ext cx="1643074" cy="2643206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воро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0"/>
            <a:ext cx="2714644" cy="2834408"/>
          </a:xfrm>
          <a:prstGeom prst="rect">
            <a:avLst/>
          </a:prstGeom>
        </p:spPr>
      </p:pic>
      <p:pic>
        <p:nvPicPr>
          <p:cNvPr id="11" name="Рисунок 10" descr="кольц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8484" y="135628"/>
            <a:ext cx="2166722" cy="2507554"/>
          </a:xfrm>
          <a:prstGeom prst="rect">
            <a:avLst/>
          </a:prstGeom>
        </p:spPr>
      </p:pic>
      <p:pic>
        <p:nvPicPr>
          <p:cNvPr id="12" name="Рисунок 11" descr="кюшк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0958" y="270521"/>
            <a:ext cx="1357322" cy="2358516"/>
          </a:xfrm>
          <a:prstGeom prst="rect">
            <a:avLst/>
          </a:prstGeom>
        </p:spPr>
      </p:pic>
      <p:pic>
        <p:nvPicPr>
          <p:cNvPr id="14" name="Рисунок 13" descr="ракетк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571480"/>
            <a:ext cx="2125742" cy="200026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85720" y="6000768"/>
            <a:ext cx="6500858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Назвіть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спортивні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предмети</a:t>
            </a:r>
            <a:r>
              <a:rPr lang="ru-RU" sz="2000" b="1" dirty="0" smtClean="0">
                <a:solidFill>
                  <a:schemeClr val="tx1"/>
                </a:solidFill>
              </a:rPr>
              <a:t>, </a:t>
            </a:r>
            <a:r>
              <a:rPr lang="ru-RU" sz="2000" b="1" dirty="0" err="1" smtClean="0">
                <a:solidFill>
                  <a:schemeClr val="tx1"/>
                </a:solidFill>
              </a:rPr>
              <a:t>доберіть</a:t>
            </a:r>
            <a:r>
              <a:rPr lang="ru-RU" sz="2000" b="1" dirty="0" smtClean="0">
                <a:solidFill>
                  <a:schemeClr val="tx1"/>
                </a:solidFill>
              </a:rPr>
              <a:t> до кожного пару. </a:t>
            </a:r>
            <a:r>
              <a:rPr lang="ru-RU" sz="2000" b="1" dirty="0" err="1" smtClean="0">
                <a:solidFill>
                  <a:schemeClr val="tx1"/>
                </a:solidFill>
              </a:rPr>
              <a:t>Поясніть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свій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вибір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</a:rPr>
              <a:t>Назвіть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види</a:t>
            </a:r>
            <a:r>
              <a:rPr lang="ru-RU" sz="2000" b="1" dirty="0" smtClean="0">
                <a:solidFill>
                  <a:schemeClr val="tx1"/>
                </a:solidFill>
              </a:rPr>
              <a:t> спорту.</a:t>
            </a:r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баск мяч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55130" y="4572008"/>
            <a:ext cx="975415" cy="962409"/>
          </a:xfrm>
          <a:prstGeom prst="rect">
            <a:avLst/>
          </a:prstGeom>
        </p:spPr>
      </p:pic>
      <p:pic>
        <p:nvPicPr>
          <p:cNvPr id="15" name="Рисунок 14" descr="тен мяч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74929" y="4772325"/>
            <a:ext cx="566745" cy="561774"/>
          </a:xfrm>
          <a:prstGeom prst="rect">
            <a:avLst/>
          </a:prstGeom>
        </p:spPr>
      </p:pic>
      <p:pic>
        <p:nvPicPr>
          <p:cNvPr id="16" name="Рисунок 15" descr="фут мяч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04217" y="4649912"/>
            <a:ext cx="857256" cy="806600"/>
          </a:xfrm>
          <a:prstGeom prst="rect">
            <a:avLst/>
          </a:prstGeom>
        </p:spPr>
      </p:pic>
      <p:pic>
        <p:nvPicPr>
          <p:cNvPr id="17" name="Рисунок 16" descr="шайб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13456" y="4824550"/>
            <a:ext cx="677305" cy="457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5723E-6 L 0.76354 -0.509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2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5723E-6 L 0.00348 -0.446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2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5723E-6 L -0.41181 -0.582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" y="-2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5723E-6 L -0.14063 -0.3937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-1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58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101</cp:revision>
  <dcterms:created xsi:type="dcterms:W3CDTF">2015-05-02T13:14:02Z</dcterms:created>
  <dcterms:modified xsi:type="dcterms:W3CDTF">2015-07-12T12:04:53Z</dcterms:modified>
</cp:coreProperties>
</file>