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audio" Target="../media/audio1.wav"/><Relationship Id="rId16" Type="http://schemas.microsoft.com/office/2007/relationships/hdphoto" Target="../media/hdphoto2.wdp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4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3.wdp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315093" y="3958679"/>
            <a:ext cx="3967161" cy="1513184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357782"/>
            <a:ext cx="2394695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Розгляньте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кулю.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56289" y="4094971"/>
            <a:ext cx="37253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Мильні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бульки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залюбки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Видувають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малюки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Навкруги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літають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кульки —</a:t>
            </a:r>
          </a:p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Веселкові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мильні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бульки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75" y="3949522"/>
            <a:ext cx="745614" cy="74561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95" y="3348592"/>
            <a:ext cx="823111" cy="82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65" y="278269"/>
            <a:ext cx="767407" cy="767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024" y="378951"/>
            <a:ext cx="699201" cy="69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673" y="1449643"/>
            <a:ext cx="733661" cy="73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723" y="1794792"/>
            <a:ext cx="777022" cy="77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91" y="538628"/>
            <a:ext cx="775160" cy="775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441" y="6158378"/>
            <a:ext cx="4873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3834889" y="1923743"/>
            <a:ext cx="1368152" cy="12961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95725" y="895189"/>
            <a:ext cx="768163" cy="7681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24328" y="2324838"/>
            <a:ext cx="768163" cy="7681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95933" y="1837183"/>
            <a:ext cx="164606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9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118102"/>
            <a:ext cx="1636334" cy="187060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7448" y="3897727"/>
            <a:ext cx="1646063" cy="146926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9947" y="4339224"/>
            <a:ext cx="1646063" cy="14692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3655" y="1904568"/>
            <a:ext cx="1646063" cy="14692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33434" y="93288"/>
            <a:ext cx="1647863" cy="1467998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6372217"/>
            <a:ext cx="594893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 формою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схожі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кулю.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03" y="271708"/>
            <a:ext cx="957079" cy="951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73" y="2035135"/>
            <a:ext cx="1219048" cy="1193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1" y="4238701"/>
            <a:ext cx="1057658" cy="1670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549" y="4507833"/>
            <a:ext cx="1142857" cy="1066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85" y="4138256"/>
            <a:ext cx="1206349" cy="9269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38" y="2691452"/>
            <a:ext cx="1098204" cy="9004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428" y="393624"/>
            <a:ext cx="2069307" cy="13747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72" y="3860657"/>
            <a:ext cx="1214446" cy="11287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4000" y1="42750" x2="54000" y2="42750"/>
                        <a14:foregroundMark x1="68250" y1="40500" x2="68250" y2="40500"/>
                        <a14:foregroundMark x1="58250" y1="37500" x2="58250" y2="37500"/>
                        <a14:foregroundMark x1="34750" y1="46750" x2="34750" y2="46750"/>
                        <a14:foregroundMark x1="51000" y1="44750" x2="51000" y2="44750"/>
                        <a14:foregroundMark x1="59250" y1="44750" x2="59250" y2="44750"/>
                        <a14:foregroundMark x1="65250" y1="44750" x2="65250" y2="44750"/>
                        <a14:foregroundMark x1="73250" y1="44750" x2="73250" y2="44750"/>
                        <a14:foregroundMark x1="65250" y1="38500" x2="65250" y2="38500"/>
                        <a14:foregroundMark x1="51000" y1="38500" x2="51000" y2="38500"/>
                        <a14:foregroundMark x1="45000" y1="41500" x2="45000" y2="41500"/>
                        <a14:foregroundMark x1="39750" y1="46750" x2="39750" y2="46750"/>
                        <a14:foregroundMark x1="33750" y1="49750" x2="33750" y2="49750"/>
                        <a14:foregroundMark x1="28750" y1="49750" x2="28750" y2="49750"/>
                        <a14:foregroundMark x1="46000" y1="48750" x2="46000" y2="48750"/>
                        <a14:foregroundMark x1="76000" y1="41250" x2="76000" y2="4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05" y="4343040"/>
            <a:ext cx="1530562" cy="15305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503" y="289151"/>
            <a:ext cx="2133405" cy="10856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80" y="818438"/>
            <a:ext cx="1009432" cy="121041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23528" y="388309"/>
            <a:ext cx="1584176" cy="1816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043358" y="2145242"/>
            <a:ext cx="1396105" cy="13168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892465" y="2080158"/>
            <a:ext cx="164606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93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3616451" y="1916554"/>
            <a:ext cx="1368152" cy="1211620"/>
            <a:chOff x="755576" y="1340768"/>
            <a:chExt cx="1670307" cy="167030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340768"/>
              <a:ext cx="1670307" cy="1670307"/>
            </a:xfrm>
            <a:prstGeom prst="rect">
              <a:avLst/>
            </a:prstGeom>
          </p:spPr>
        </p:pic>
        <p:sp>
          <p:nvSpPr>
            <p:cNvPr id="5" name="Равнобедренный треугольник 4"/>
            <p:cNvSpPr/>
            <p:nvPr/>
          </p:nvSpPr>
          <p:spPr>
            <a:xfrm>
              <a:off x="1311369" y="1772816"/>
              <a:ext cx="576064" cy="532302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334358" y="485313"/>
            <a:ext cx="1368152" cy="1112213"/>
            <a:chOff x="3347864" y="836712"/>
            <a:chExt cx="1670307" cy="1670307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836712"/>
              <a:ext cx="1670307" cy="1670307"/>
            </a:xfrm>
            <a:prstGeom prst="rect">
              <a:avLst/>
            </a:prstGeom>
          </p:spPr>
        </p:pic>
        <p:sp>
          <p:nvSpPr>
            <p:cNvPr id="7" name="Овал 6"/>
            <p:cNvSpPr/>
            <p:nvPr/>
          </p:nvSpPr>
          <p:spPr>
            <a:xfrm>
              <a:off x="3894985" y="1403967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536087" y="1988840"/>
            <a:ext cx="1427261" cy="1227286"/>
            <a:chOff x="6620906" y="1041763"/>
            <a:chExt cx="1670307" cy="1670307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906" y="1041763"/>
              <a:ext cx="1670307" cy="1670307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7225563" y="1671865"/>
              <a:ext cx="460991" cy="43204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72" y="421235"/>
            <a:ext cx="13716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567" y="455106"/>
            <a:ext cx="13716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32" y="1988840"/>
            <a:ext cx="1371600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28" y="455106"/>
            <a:ext cx="1199353" cy="117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36911" y="6222730"/>
            <a:ext cx="504772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квіти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кошики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686" y="3651341"/>
            <a:ext cx="2168810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437563" y="3705051"/>
            <a:ext cx="2170113" cy="2365375"/>
            <a:chOff x="437563" y="3705051"/>
            <a:chExt cx="2170113" cy="236537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563" y="3705051"/>
              <a:ext cx="2170113" cy="2365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890" y="5197329"/>
              <a:ext cx="762000" cy="560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" name="Группа 30"/>
          <p:cNvGrpSpPr/>
          <p:nvPr/>
        </p:nvGrpSpPr>
        <p:grpSpPr>
          <a:xfrm>
            <a:off x="6296999" y="3633398"/>
            <a:ext cx="2171547" cy="2365888"/>
            <a:chOff x="6296999" y="3633398"/>
            <a:chExt cx="2171547" cy="2365888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63395" y1="7056" x2="63395" y2="7056"/>
                          <a14:foregroundMark x1="38992" y1="8273" x2="38992" y2="8273"/>
                          <a14:foregroundMark x1="51459" y1="9246" x2="51459" y2="9246"/>
                          <a14:foregroundMark x1="27321" y1="15815" x2="27321" y2="15815"/>
                          <a14:foregroundMark x1="73475" y1="13382" x2="73475" y2="13382"/>
                          <a14:foregroundMark x1="78515" y1="18005" x2="78515" y2="18005"/>
                          <a14:foregroundMark x1="87798" y1="28710" x2="87798" y2="28710"/>
                          <a14:foregroundMark x1="37666" y1="11922" x2="37666" y2="11922"/>
                          <a14:backgroundMark x1="45093" y1="47202" x2="45093" y2="47202"/>
                          <a14:backgroundMark x1="64987" y1="45012" x2="64987" y2="45012"/>
                          <a14:backgroundMark x1="60743" y1="40633" x2="60743" y2="40633"/>
                          <a14:backgroundMark x1="60743" y1="50852" x2="60743" y2="50852"/>
                          <a14:backgroundMark x1="47480" y1="40876" x2="47480" y2="40876"/>
                          <a14:backgroundMark x1="53050" y1="47445" x2="53050" y2="47445"/>
                          <a14:backgroundMark x1="52255" y1="54015" x2="52255" y2="54015"/>
                          <a14:backgroundMark x1="44828" y1="50852" x2="44828" y2="50852"/>
                          <a14:backgroundMark x1="36074" y1="42822" x2="36074" y2="42822"/>
                          <a14:backgroundMark x1="31034" y1="48905" x2="31034" y2="48905"/>
                          <a14:backgroundMark x1="40053" y1="48905" x2="40053" y2="48905"/>
                          <a14:backgroundMark x1="39788" y1="51095" x2="39788" y2="51095"/>
                          <a14:backgroundMark x1="74536" y1="45742" x2="74536" y2="45742"/>
                          <a14:backgroundMark x1="71088" y1="42336" x2="71088" y2="42336"/>
                          <a14:backgroundMark x1="65782" y1="49635" x2="65782" y2="49635"/>
                          <a14:backgroundMark x1="71353" y1="48175" x2="71353" y2="48175"/>
                          <a14:backgroundMark x1="64987" y1="55231" x2="64987" y2="55231"/>
                          <a14:backgroundMark x1="56233" y1="57664" x2="56233" y2="57664"/>
                          <a14:backgroundMark x1="44297" y1="57664" x2="44297" y2="57664"/>
                          <a14:backgroundMark x1="42971" y1="55474" x2="42971" y2="55474"/>
                          <a14:backgroundMark x1="48011" y1="48662" x2="48011" y2="48662"/>
                          <a14:backgroundMark x1="53846" y1="41606" x2="53846" y2="41606"/>
                          <a14:backgroundMark x1="58355" y1="41363" x2="58355" y2="41363"/>
                          <a14:backgroundMark x1="56233" y1="46715" x2="56233" y2="46715"/>
                          <a14:backgroundMark x1="60212" y1="45742" x2="60212" y2="45742"/>
                          <a14:backgroundMark x1="54377" y1="52555" x2="54377" y2="52555"/>
                          <a14:backgroundMark x1="57029" y1="51582" x2="57029" y2="51582"/>
                          <a14:backgroundMark x1="61538" y1="54745" x2="61538" y2="54745"/>
                          <a14:backgroundMark x1="56233" y1="54745" x2="56233" y2="54745"/>
                          <a14:backgroundMark x1="49072" y1="56204" x2="49072" y2="56204"/>
                          <a14:backgroundMark x1="39257" y1="49392" x2="39257" y2="49392"/>
                          <a14:backgroundMark x1="34218" y1="45255" x2="34218" y2="45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6999" y="3633398"/>
              <a:ext cx="2171547" cy="2365888"/>
            </a:xfrm>
            <a:prstGeom prst="rect">
              <a:avLst/>
            </a:prstGeom>
          </p:spPr>
        </p:pic>
        <p:sp>
          <p:nvSpPr>
            <p:cNvPr id="14" name="Блок-схема: процесс 13"/>
            <p:cNvSpPr/>
            <p:nvPr/>
          </p:nvSpPr>
          <p:spPr>
            <a:xfrm>
              <a:off x="7052760" y="5184516"/>
              <a:ext cx="428600" cy="465430"/>
            </a:xfrm>
            <a:prstGeom prst="flowChartProces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8052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4798E-6 L 0.02778 0.570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28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46821E-7 L -0.75347 0.565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74" y="282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5607E-6 L -0.26163 0.352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90" y="176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69942E-6 L 0.47847 0.5470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273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62428E-7 L -0.0092 0.319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15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69942E-6 L -0.22118 0.5574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9" y="27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62428E-6 L 0.27205 0.3387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169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32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Osnova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User</cp:lastModifiedBy>
  <cp:revision>55</cp:revision>
  <dcterms:created xsi:type="dcterms:W3CDTF">2015-04-14T09:30:29Z</dcterms:created>
  <dcterms:modified xsi:type="dcterms:W3CDTF">2023-12-19T11:58:56Z</dcterms:modified>
</cp:coreProperties>
</file>