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57" r:id="rId7"/>
    <p:sldId id="25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20.06.2015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687296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</a:p>
        </p:txBody>
      </p:sp>
      <p:pic>
        <p:nvPicPr>
          <p:cNvPr id="1026" name="дочь" descr="D:\11111111111111111111 картинки\девочка ослик.png"/>
          <p:cNvPicPr>
            <a:picLocks noChangeAspect="1" noChangeArrowheads="1"/>
          </p:cNvPicPr>
          <p:nvPr/>
        </p:nvPicPr>
        <p:blipFill>
          <a:blip r:embed="rId4" cstate="print"/>
          <a:srcRect l="13077" r="13077"/>
          <a:stretch>
            <a:fillRect/>
          </a:stretch>
        </p:blipFill>
        <p:spPr bwMode="auto">
          <a:xfrm>
            <a:off x="4786314" y="428604"/>
            <a:ext cx="1754731" cy="2459043"/>
          </a:xfrm>
          <a:prstGeom prst="rect">
            <a:avLst/>
          </a:prstGeom>
          <a:noFill/>
        </p:spPr>
      </p:pic>
      <p:pic>
        <p:nvPicPr>
          <p:cNvPr id="1027" name="дед" descr="D:\11111111111111111111 картинки\мальчик дед грибы.png"/>
          <p:cNvPicPr>
            <a:picLocks noChangeAspect="1" noChangeArrowheads="1"/>
          </p:cNvPicPr>
          <p:nvPr/>
        </p:nvPicPr>
        <p:blipFill>
          <a:blip r:embed="rId5" cstate="print"/>
          <a:srcRect l="34132"/>
          <a:stretch>
            <a:fillRect/>
          </a:stretch>
        </p:blipFill>
        <p:spPr bwMode="auto">
          <a:xfrm flipH="1">
            <a:off x="6929454" y="428604"/>
            <a:ext cx="1788053" cy="2714620"/>
          </a:xfrm>
          <a:prstGeom prst="rect">
            <a:avLst/>
          </a:prstGeom>
          <a:noFill/>
        </p:spPr>
      </p:pic>
      <p:pic>
        <p:nvPicPr>
          <p:cNvPr id="1028" name="папа" descr="D:\11111111111111111111 картинки\мужчина пишет 9.png"/>
          <p:cNvPicPr>
            <a:picLocks noChangeAspect="1" noChangeArrowheads="1"/>
          </p:cNvPicPr>
          <p:nvPr/>
        </p:nvPicPr>
        <p:blipFill>
          <a:blip r:embed="rId6" cstate="print"/>
          <a:srcRect l="5647" r="15314"/>
          <a:stretch>
            <a:fillRect/>
          </a:stretch>
        </p:blipFill>
        <p:spPr bwMode="auto">
          <a:xfrm flipH="1">
            <a:off x="483753" y="387556"/>
            <a:ext cx="1659355" cy="2612816"/>
          </a:xfrm>
          <a:prstGeom prst="rect">
            <a:avLst/>
          </a:prstGeom>
          <a:noFill/>
        </p:spPr>
      </p:pic>
      <p:pic>
        <p:nvPicPr>
          <p:cNvPr id="1030" name="баба" descr="D:\11111111111111111111 картинки\бабушка вяжет клубки.png"/>
          <p:cNvPicPr>
            <a:picLocks noChangeAspect="1" noChangeArrowheads="1"/>
          </p:cNvPicPr>
          <p:nvPr/>
        </p:nvPicPr>
        <p:blipFill>
          <a:blip r:embed="rId7" cstate="print"/>
          <a:srcRect r="8715" b="3363"/>
          <a:stretch>
            <a:fillRect/>
          </a:stretch>
        </p:blipFill>
        <p:spPr bwMode="auto">
          <a:xfrm>
            <a:off x="642911" y="3214686"/>
            <a:ext cx="2507452" cy="2786058"/>
          </a:xfrm>
          <a:prstGeom prst="rect">
            <a:avLst/>
          </a:prstGeom>
          <a:noFill/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786182" y="3500438"/>
            <a:ext cx="500066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Хитрі очі, дві косички.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веснянках ніс та щічки.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Непосида невеличка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Називається… 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мама" descr="D:\11111111111111111111 картинки\мама.png"/>
          <p:cNvPicPr>
            <a:picLocks noChangeAspect="1" noChangeArrowheads="1"/>
          </p:cNvPicPr>
          <p:nvPr/>
        </p:nvPicPr>
        <p:blipFill>
          <a:blip r:embed="rId8" cstate="print"/>
          <a:srcRect l="11133" t="5151" r="11100"/>
          <a:stretch>
            <a:fillRect/>
          </a:stretch>
        </p:blipFill>
        <p:spPr bwMode="auto">
          <a:xfrm>
            <a:off x="2500298" y="500042"/>
            <a:ext cx="2000264" cy="2439629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4643438" y="285728"/>
            <a:ext cx="2071702" cy="2786082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6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2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5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1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031" grpId="0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687296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</a:p>
        </p:txBody>
      </p:sp>
      <p:pic>
        <p:nvPicPr>
          <p:cNvPr id="1026" name="дочь" descr="D:\11111111111111111111 картинки\девочка ослик.png"/>
          <p:cNvPicPr>
            <a:picLocks noChangeAspect="1" noChangeArrowheads="1"/>
          </p:cNvPicPr>
          <p:nvPr/>
        </p:nvPicPr>
        <p:blipFill>
          <a:blip r:embed="rId4" cstate="print"/>
          <a:srcRect l="13077" r="13077"/>
          <a:stretch>
            <a:fillRect/>
          </a:stretch>
        </p:blipFill>
        <p:spPr bwMode="auto">
          <a:xfrm>
            <a:off x="4786314" y="428604"/>
            <a:ext cx="1754731" cy="2459043"/>
          </a:xfrm>
          <a:prstGeom prst="rect">
            <a:avLst/>
          </a:prstGeom>
          <a:noFill/>
        </p:spPr>
      </p:pic>
      <p:pic>
        <p:nvPicPr>
          <p:cNvPr id="1027" name="дед" descr="D:\11111111111111111111 картинки\мальчик дед грибы.png"/>
          <p:cNvPicPr>
            <a:picLocks noChangeAspect="1" noChangeArrowheads="1"/>
          </p:cNvPicPr>
          <p:nvPr/>
        </p:nvPicPr>
        <p:blipFill>
          <a:blip r:embed="rId5" cstate="print"/>
          <a:srcRect l="34132"/>
          <a:stretch>
            <a:fillRect/>
          </a:stretch>
        </p:blipFill>
        <p:spPr bwMode="auto">
          <a:xfrm flipH="1">
            <a:off x="6929454" y="428604"/>
            <a:ext cx="1788053" cy="2714620"/>
          </a:xfrm>
          <a:prstGeom prst="rect">
            <a:avLst/>
          </a:prstGeom>
          <a:noFill/>
        </p:spPr>
      </p:pic>
      <p:pic>
        <p:nvPicPr>
          <p:cNvPr id="1028" name="папа" descr="D:\11111111111111111111 картинки\мужчина пишет 9.png"/>
          <p:cNvPicPr>
            <a:picLocks noChangeAspect="1" noChangeArrowheads="1"/>
          </p:cNvPicPr>
          <p:nvPr/>
        </p:nvPicPr>
        <p:blipFill>
          <a:blip r:embed="rId6" cstate="print"/>
          <a:srcRect l="5647" r="15314"/>
          <a:stretch>
            <a:fillRect/>
          </a:stretch>
        </p:blipFill>
        <p:spPr bwMode="auto">
          <a:xfrm flipH="1">
            <a:off x="483753" y="387556"/>
            <a:ext cx="1659355" cy="2612816"/>
          </a:xfrm>
          <a:prstGeom prst="rect">
            <a:avLst/>
          </a:prstGeom>
          <a:noFill/>
        </p:spPr>
      </p:pic>
      <p:pic>
        <p:nvPicPr>
          <p:cNvPr id="1030" name="баба" descr="D:\11111111111111111111 картинки\бабушка вяжет клубки.png"/>
          <p:cNvPicPr>
            <a:picLocks noChangeAspect="1" noChangeArrowheads="1"/>
          </p:cNvPicPr>
          <p:nvPr/>
        </p:nvPicPr>
        <p:blipFill>
          <a:blip r:embed="rId7" cstate="print"/>
          <a:srcRect r="8715" b="3363"/>
          <a:stretch>
            <a:fillRect/>
          </a:stretch>
        </p:blipFill>
        <p:spPr bwMode="auto">
          <a:xfrm>
            <a:off x="642911" y="3214686"/>
            <a:ext cx="2507452" cy="2786058"/>
          </a:xfrm>
          <a:prstGeom prst="rect">
            <a:avLst/>
          </a:prstGeom>
          <a:noFill/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428992" y="3623549"/>
            <a:ext cx="571500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Сильний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добрий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справедливий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Біля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нього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ми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щасливі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Знає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вміє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він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багато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Гордимось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наш…</a:t>
            </a: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7158" y="285728"/>
            <a:ext cx="2071702" cy="2786082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мама" descr="D:\11111111111111111111 картинки\мама.png"/>
          <p:cNvPicPr>
            <a:picLocks noChangeAspect="1" noChangeArrowheads="1"/>
          </p:cNvPicPr>
          <p:nvPr/>
        </p:nvPicPr>
        <p:blipFill>
          <a:blip r:embed="rId8" cstate="print"/>
          <a:srcRect l="11133" t="5151" r="11100"/>
          <a:stretch>
            <a:fillRect/>
          </a:stretch>
        </p:blipFill>
        <p:spPr bwMode="auto">
          <a:xfrm>
            <a:off x="2500298" y="500042"/>
            <a:ext cx="2000264" cy="243962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6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9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2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5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1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031" grpId="0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687296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</a:p>
        </p:txBody>
      </p:sp>
      <p:pic>
        <p:nvPicPr>
          <p:cNvPr id="1026" name="дочь" descr="D:\11111111111111111111 картинки\девочка ослик.png"/>
          <p:cNvPicPr>
            <a:picLocks noChangeAspect="1" noChangeArrowheads="1"/>
          </p:cNvPicPr>
          <p:nvPr/>
        </p:nvPicPr>
        <p:blipFill>
          <a:blip r:embed="rId4" cstate="print"/>
          <a:srcRect l="13077" r="13077"/>
          <a:stretch>
            <a:fillRect/>
          </a:stretch>
        </p:blipFill>
        <p:spPr bwMode="auto">
          <a:xfrm>
            <a:off x="4786314" y="428604"/>
            <a:ext cx="1754731" cy="2459043"/>
          </a:xfrm>
          <a:prstGeom prst="rect">
            <a:avLst/>
          </a:prstGeom>
          <a:noFill/>
        </p:spPr>
      </p:pic>
      <p:pic>
        <p:nvPicPr>
          <p:cNvPr id="1027" name="дед" descr="D:\11111111111111111111 картинки\мальчик дед грибы.png"/>
          <p:cNvPicPr>
            <a:picLocks noChangeAspect="1" noChangeArrowheads="1"/>
          </p:cNvPicPr>
          <p:nvPr/>
        </p:nvPicPr>
        <p:blipFill>
          <a:blip r:embed="rId5" cstate="print"/>
          <a:srcRect l="34132"/>
          <a:stretch>
            <a:fillRect/>
          </a:stretch>
        </p:blipFill>
        <p:spPr bwMode="auto">
          <a:xfrm flipH="1">
            <a:off x="6929454" y="428604"/>
            <a:ext cx="1788053" cy="2714620"/>
          </a:xfrm>
          <a:prstGeom prst="rect">
            <a:avLst/>
          </a:prstGeom>
          <a:noFill/>
        </p:spPr>
      </p:pic>
      <p:pic>
        <p:nvPicPr>
          <p:cNvPr id="1028" name="папа" descr="D:\11111111111111111111 картинки\мужчина пишет 9.png"/>
          <p:cNvPicPr>
            <a:picLocks noChangeAspect="1" noChangeArrowheads="1"/>
          </p:cNvPicPr>
          <p:nvPr/>
        </p:nvPicPr>
        <p:blipFill>
          <a:blip r:embed="rId6" cstate="print"/>
          <a:srcRect l="5647" r="15314"/>
          <a:stretch>
            <a:fillRect/>
          </a:stretch>
        </p:blipFill>
        <p:spPr bwMode="auto">
          <a:xfrm flipH="1">
            <a:off x="483753" y="387556"/>
            <a:ext cx="1659355" cy="2612816"/>
          </a:xfrm>
          <a:prstGeom prst="rect">
            <a:avLst/>
          </a:prstGeom>
          <a:noFill/>
        </p:spPr>
      </p:pic>
      <p:pic>
        <p:nvPicPr>
          <p:cNvPr id="1030" name="баба" descr="D:\11111111111111111111 картинки\бабушка вяжет клубки.png"/>
          <p:cNvPicPr>
            <a:picLocks noChangeAspect="1" noChangeArrowheads="1"/>
          </p:cNvPicPr>
          <p:nvPr/>
        </p:nvPicPr>
        <p:blipFill>
          <a:blip r:embed="rId7" cstate="print"/>
          <a:srcRect r="8715" b="3363"/>
          <a:stretch>
            <a:fillRect/>
          </a:stretch>
        </p:blipFill>
        <p:spPr bwMode="auto">
          <a:xfrm>
            <a:off x="642911" y="3214686"/>
            <a:ext cx="2507452" cy="2786058"/>
          </a:xfrm>
          <a:prstGeom prst="rect">
            <a:avLst/>
          </a:prstGeom>
          <a:noFill/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786182" y="3500439"/>
            <a:ext cx="535781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Ніжна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лагідна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рідненька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голубонька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сивенька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Нам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небо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прихилили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… наша мила.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0034" y="3071810"/>
            <a:ext cx="2786082" cy="3000396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мама" descr="D:\11111111111111111111 картинки\мама.png"/>
          <p:cNvPicPr>
            <a:picLocks noChangeAspect="1" noChangeArrowheads="1"/>
          </p:cNvPicPr>
          <p:nvPr/>
        </p:nvPicPr>
        <p:blipFill>
          <a:blip r:embed="rId8" cstate="print"/>
          <a:srcRect l="11133" t="5151" r="11100"/>
          <a:stretch>
            <a:fillRect/>
          </a:stretch>
        </p:blipFill>
        <p:spPr bwMode="auto">
          <a:xfrm>
            <a:off x="2500298" y="500042"/>
            <a:ext cx="2000264" cy="243962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6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9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2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5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1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031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687296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</a:p>
        </p:txBody>
      </p:sp>
      <p:pic>
        <p:nvPicPr>
          <p:cNvPr id="1026" name="дочь" descr="D:\11111111111111111111 картинки\девочка ослик.png"/>
          <p:cNvPicPr>
            <a:picLocks noChangeAspect="1" noChangeArrowheads="1"/>
          </p:cNvPicPr>
          <p:nvPr/>
        </p:nvPicPr>
        <p:blipFill>
          <a:blip r:embed="rId4" cstate="print"/>
          <a:srcRect l="13077" r="13077"/>
          <a:stretch>
            <a:fillRect/>
          </a:stretch>
        </p:blipFill>
        <p:spPr bwMode="auto">
          <a:xfrm>
            <a:off x="4786314" y="428604"/>
            <a:ext cx="1754731" cy="2459043"/>
          </a:xfrm>
          <a:prstGeom prst="rect">
            <a:avLst/>
          </a:prstGeom>
          <a:noFill/>
        </p:spPr>
      </p:pic>
      <p:pic>
        <p:nvPicPr>
          <p:cNvPr id="1027" name="дед" descr="D:\11111111111111111111 картинки\мальчик дед грибы.png"/>
          <p:cNvPicPr>
            <a:picLocks noChangeAspect="1" noChangeArrowheads="1"/>
          </p:cNvPicPr>
          <p:nvPr/>
        </p:nvPicPr>
        <p:blipFill>
          <a:blip r:embed="rId5" cstate="print"/>
          <a:srcRect l="34132"/>
          <a:stretch>
            <a:fillRect/>
          </a:stretch>
        </p:blipFill>
        <p:spPr bwMode="auto">
          <a:xfrm flipH="1">
            <a:off x="6929454" y="428604"/>
            <a:ext cx="1788053" cy="2714620"/>
          </a:xfrm>
          <a:prstGeom prst="rect">
            <a:avLst/>
          </a:prstGeom>
          <a:noFill/>
        </p:spPr>
      </p:pic>
      <p:pic>
        <p:nvPicPr>
          <p:cNvPr id="1028" name="папа" descr="D:\11111111111111111111 картинки\мужчина пишет 9.png"/>
          <p:cNvPicPr>
            <a:picLocks noChangeAspect="1" noChangeArrowheads="1"/>
          </p:cNvPicPr>
          <p:nvPr/>
        </p:nvPicPr>
        <p:blipFill>
          <a:blip r:embed="rId6" cstate="print"/>
          <a:srcRect l="5647" r="15314"/>
          <a:stretch>
            <a:fillRect/>
          </a:stretch>
        </p:blipFill>
        <p:spPr bwMode="auto">
          <a:xfrm flipH="1">
            <a:off x="483753" y="387556"/>
            <a:ext cx="1659355" cy="2612816"/>
          </a:xfrm>
          <a:prstGeom prst="rect">
            <a:avLst/>
          </a:prstGeom>
          <a:noFill/>
        </p:spPr>
      </p:pic>
      <p:pic>
        <p:nvPicPr>
          <p:cNvPr id="1030" name="баба" descr="D:\11111111111111111111 картинки\бабушка вяжет клубки.png"/>
          <p:cNvPicPr>
            <a:picLocks noChangeAspect="1" noChangeArrowheads="1"/>
          </p:cNvPicPr>
          <p:nvPr/>
        </p:nvPicPr>
        <p:blipFill>
          <a:blip r:embed="rId7" cstate="print"/>
          <a:srcRect r="8715" b="3363"/>
          <a:stretch>
            <a:fillRect/>
          </a:stretch>
        </p:blipFill>
        <p:spPr bwMode="auto">
          <a:xfrm>
            <a:off x="642911" y="3214686"/>
            <a:ext cx="2507452" cy="2786058"/>
          </a:xfrm>
          <a:prstGeom prst="rect">
            <a:avLst/>
          </a:prstGeom>
          <a:noFill/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786182" y="3500439"/>
            <a:ext cx="500066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Він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чимало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літ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прожив,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повагу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заслужив.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матусі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він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—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татусь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для мене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він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— …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786578" y="285728"/>
            <a:ext cx="2071702" cy="3000396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мама" descr="D:\11111111111111111111 картинки\мама.png"/>
          <p:cNvPicPr>
            <a:picLocks noChangeAspect="1" noChangeArrowheads="1"/>
          </p:cNvPicPr>
          <p:nvPr/>
        </p:nvPicPr>
        <p:blipFill>
          <a:blip r:embed="rId8" cstate="print"/>
          <a:srcRect l="11133" t="5151" r="11100"/>
          <a:stretch>
            <a:fillRect/>
          </a:stretch>
        </p:blipFill>
        <p:spPr bwMode="auto">
          <a:xfrm>
            <a:off x="2500298" y="500042"/>
            <a:ext cx="2000264" cy="243962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6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9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2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5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1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031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687296" y="6143644"/>
            <a:ext cx="2992229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Відгадайте загадки.</a:t>
            </a:r>
          </a:p>
        </p:txBody>
      </p:sp>
      <p:pic>
        <p:nvPicPr>
          <p:cNvPr id="1026" name="дочь" descr="D:\11111111111111111111 картинки\девочка ослик.png"/>
          <p:cNvPicPr>
            <a:picLocks noChangeAspect="1" noChangeArrowheads="1"/>
          </p:cNvPicPr>
          <p:nvPr/>
        </p:nvPicPr>
        <p:blipFill>
          <a:blip r:embed="rId4" cstate="print"/>
          <a:srcRect l="13077" r="13077"/>
          <a:stretch>
            <a:fillRect/>
          </a:stretch>
        </p:blipFill>
        <p:spPr bwMode="auto">
          <a:xfrm>
            <a:off x="4786314" y="428604"/>
            <a:ext cx="1754731" cy="2459043"/>
          </a:xfrm>
          <a:prstGeom prst="rect">
            <a:avLst/>
          </a:prstGeom>
          <a:noFill/>
        </p:spPr>
      </p:pic>
      <p:pic>
        <p:nvPicPr>
          <p:cNvPr id="1027" name="дед" descr="D:\11111111111111111111 картинки\мальчик дед грибы.png"/>
          <p:cNvPicPr>
            <a:picLocks noChangeAspect="1" noChangeArrowheads="1"/>
          </p:cNvPicPr>
          <p:nvPr/>
        </p:nvPicPr>
        <p:blipFill>
          <a:blip r:embed="rId5" cstate="print"/>
          <a:srcRect l="34132"/>
          <a:stretch>
            <a:fillRect/>
          </a:stretch>
        </p:blipFill>
        <p:spPr bwMode="auto">
          <a:xfrm flipH="1">
            <a:off x="6929454" y="428604"/>
            <a:ext cx="1788053" cy="2714620"/>
          </a:xfrm>
          <a:prstGeom prst="rect">
            <a:avLst/>
          </a:prstGeom>
          <a:noFill/>
        </p:spPr>
      </p:pic>
      <p:pic>
        <p:nvPicPr>
          <p:cNvPr id="1028" name="папа" descr="D:\11111111111111111111 картинки\мужчина пишет 9.png"/>
          <p:cNvPicPr>
            <a:picLocks noChangeAspect="1" noChangeArrowheads="1"/>
          </p:cNvPicPr>
          <p:nvPr/>
        </p:nvPicPr>
        <p:blipFill>
          <a:blip r:embed="rId6" cstate="print"/>
          <a:srcRect l="5647" r="15314"/>
          <a:stretch>
            <a:fillRect/>
          </a:stretch>
        </p:blipFill>
        <p:spPr bwMode="auto">
          <a:xfrm flipH="1">
            <a:off x="483753" y="387556"/>
            <a:ext cx="1659355" cy="2612816"/>
          </a:xfrm>
          <a:prstGeom prst="rect">
            <a:avLst/>
          </a:prstGeom>
          <a:noFill/>
        </p:spPr>
      </p:pic>
      <p:pic>
        <p:nvPicPr>
          <p:cNvPr id="1030" name="баба" descr="D:\11111111111111111111 картинки\бабушка вяжет клубки.png"/>
          <p:cNvPicPr>
            <a:picLocks noChangeAspect="1" noChangeArrowheads="1"/>
          </p:cNvPicPr>
          <p:nvPr/>
        </p:nvPicPr>
        <p:blipFill>
          <a:blip r:embed="rId7" cstate="print"/>
          <a:srcRect r="8715" b="3363"/>
          <a:stretch>
            <a:fillRect/>
          </a:stretch>
        </p:blipFill>
        <p:spPr bwMode="auto">
          <a:xfrm>
            <a:off x="642911" y="3214686"/>
            <a:ext cx="2507452" cy="2786058"/>
          </a:xfrm>
          <a:prstGeom prst="rect">
            <a:avLst/>
          </a:prstGeom>
          <a:noFill/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571868" y="3500439"/>
            <a:ext cx="550072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Пестить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ніжить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голубить,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Розуміє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дуже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любить.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до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неї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пригорнуся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вона моя…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мама" descr="D:\11111111111111111111 картинки\мама.png"/>
          <p:cNvPicPr>
            <a:picLocks noChangeAspect="1" noChangeArrowheads="1"/>
          </p:cNvPicPr>
          <p:nvPr/>
        </p:nvPicPr>
        <p:blipFill>
          <a:blip r:embed="rId8" cstate="print"/>
          <a:srcRect l="11133" t="5151" r="11100"/>
          <a:stretch>
            <a:fillRect/>
          </a:stretch>
        </p:blipFill>
        <p:spPr bwMode="auto">
          <a:xfrm>
            <a:off x="2500298" y="500042"/>
            <a:ext cx="2000264" cy="2439629"/>
          </a:xfrm>
          <a:prstGeom prst="rect">
            <a:avLst/>
          </a:prstGeom>
          <a:noFill/>
        </p:spPr>
      </p:pic>
      <p:sp>
        <p:nvSpPr>
          <p:cNvPr id="12" name="Скругленный прямоугольник 11"/>
          <p:cNvSpPr/>
          <p:nvPr/>
        </p:nvSpPr>
        <p:spPr>
          <a:xfrm>
            <a:off x="2357422" y="357166"/>
            <a:ext cx="2286016" cy="2786082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3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2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5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7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8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1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031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936820" y="6143644"/>
            <a:ext cx="3871766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Розкажіть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хто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робить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3074" name="бабушка" descr="D:\11111111111111111111 картинки\106.png"/>
          <p:cNvPicPr>
            <a:picLocks noChangeAspect="1" noChangeArrowheads="1"/>
          </p:cNvPicPr>
          <p:nvPr/>
        </p:nvPicPr>
        <p:blipFill>
          <a:blip r:embed="rId3" cstate="print"/>
          <a:srcRect l="1050" t="53057" r="69532" b="5208"/>
          <a:stretch>
            <a:fillRect/>
          </a:stretch>
        </p:blipFill>
        <p:spPr bwMode="auto">
          <a:xfrm>
            <a:off x="2357422" y="706072"/>
            <a:ext cx="4429156" cy="4866068"/>
          </a:xfrm>
          <a:prstGeom prst="rect">
            <a:avLst/>
          </a:prstGeom>
          <a:noFill/>
        </p:spPr>
      </p:pic>
      <p:pic>
        <p:nvPicPr>
          <p:cNvPr id="22" name="мама 1" descr="D:\11111111111111111111 картинки\106.png"/>
          <p:cNvPicPr>
            <a:picLocks noChangeAspect="1" noChangeArrowheads="1"/>
          </p:cNvPicPr>
          <p:nvPr/>
        </p:nvPicPr>
        <p:blipFill>
          <a:blip r:embed="rId3" cstate="print"/>
          <a:srcRect l="37582" r="37582" b="53582"/>
          <a:stretch>
            <a:fillRect/>
          </a:stretch>
        </p:blipFill>
        <p:spPr bwMode="auto">
          <a:xfrm>
            <a:off x="2821769" y="648558"/>
            <a:ext cx="3500462" cy="5066458"/>
          </a:xfrm>
          <a:prstGeom prst="rect">
            <a:avLst/>
          </a:prstGeom>
          <a:noFill/>
        </p:spPr>
      </p:pic>
      <p:pic>
        <p:nvPicPr>
          <p:cNvPr id="3075" name="папа пыл" descr="D:\11111111111111111111 картинки\106.png"/>
          <p:cNvPicPr>
            <a:picLocks noChangeAspect="1" noChangeArrowheads="1"/>
          </p:cNvPicPr>
          <p:nvPr/>
        </p:nvPicPr>
        <p:blipFill>
          <a:blip r:embed="rId4" cstate="print"/>
          <a:srcRect l="34562" t="53057" r="35002" b="2209"/>
          <a:stretch>
            <a:fillRect/>
          </a:stretch>
        </p:blipFill>
        <p:spPr bwMode="auto">
          <a:xfrm>
            <a:off x="2285984" y="704482"/>
            <a:ext cx="4464875" cy="5081972"/>
          </a:xfrm>
          <a:prstGeom prst="rect">
            <a:avLst/>
          </a:prstGeom>
          <a:noFill/>
        </p:spPr>
      </p:pic>
      <p:pic>
        <p:nvPicPr>
          <p:cNvPr id="3076" name="дед газета" descr="D:\11111111111111111111 картинки\106.png"/>
          <p:cNvPicPr>
            <a:picLocks noChangeAspect="1" noChangeArrowheads="1"/>
          </p:cNvPicPr>
          <p:nvPr/>
        </p:nvPicPr>
        <p:blipFill>
          <a:blip r:embed="rId5" cstate="print"/>
          <a:srcRect l="69564" t="53057" r="895" b="4977"/>
          <a:stretch>
            <a:fillRect/>
          </a:stretch>
        </p:blipFill>
        <p:spPr bwMode="auto">
          <a:xfrm>
            <a:off x="2285984" y="714356"/>
            <a:ext cx="4500594" cy="4951370"/>
          </a:xfrm>
          <a:prstGeom prst="rect">
            <a:avLst/>
          </a:prstGeom>
          <a:noFill/>
        </p:spPr>
      </p:pic>
      <p:pic>
        <p:nvPicPr>
          <p:cNvPr id="3095" name="папа велос" descr="D:\11111111111111111111 картинки\14.png"/>
          <p:cNvPicPr>
            <a:picLocks noChangeAspect="1" noChangeArrowheads="1"/>
          </p:cNvPicPr>
          <p:nvPr/>
        </p:nvPicPr>
        <p:blipFill>
          <a:blip r:embed="rId6" cstate="print"/>
          <a:srcRect l="69463" b="54969"/>
          <a:stretch>
            <a:fillRect/>
          </a:stretch>
        </p:blipFill>
        <p:spPr bwMode="auto">
          <a:xfrm>
            <a:off x="2000232" y="785794"/>
            <a:ext cx="5099043" cy="5072098"/>
          </a:xfrm>
          <a:prstGeom prst="rect">
            <a:avLst/>
          </a:prstGeom>
          <a:noFill/>
        </p:spPr>
      </p:pic>
      <p:pic>
        <p:nvPicPr>
          <p:cNvPr id="3078" name="мама горш" descr="D:\11111111111111111111 картинки\14.png"/>
          <p:cNvPicPr>
            <a:picLocks noChangeAspect="1" noChangeArrowheads="1"/>
          </p:cNvPicPr>
          <p:nvPr/>
        </p:nvPicPr>
        <p:blipFill>
          <a:blip r:embed="rId7" cstate="print"/>
          <a:srcRect l="69899" t="54920"/>
          <a:stretch>
            <a:fillRect/>
          </a:stretch>
        </p:blipFill>
        <p:spPr bwMode="auto">
          <a:xfrm>
            <a:off x="1972968" y="634139"/>
            <a:ext cx="5170800" cy="5223753"/>
          </a:xfrm>
          <a:prstGeom prst="rect">
            <a:avLst/>
          </a:prstGeom>
          <a:noFill/>
        </p:spPr>
      </p:pic>
      <p:pic>
        <p:nvPicPr>
          <p:cNvPr id="3087" name="мальчик забор" descr="D:\11111111111111111111 картинки\мальчик забор солнышко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3108" y="571480"/>
            <a:ext cx="4829193" cy="5291057"/>
          </a:xfrm>
          <a:prstGeom prst="rect">
            <a:avLst/>
          </a:prstGeom>
          <a:noFill/>
        </p:spPr>
      </p:pic>
      <p:pic>
        <p:nvPicPr>
          <p:cNvPr id="3088" name="мама готовит" descr="D:\11111111111111111111 картинки\мама варит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000232" y="714356"/>
            <a:ext cx="5072097" cy="5072098"/>
          </a:xfrm>
          <a:prstGeom prst="rect">
            <a:avLst/>
          </a:prstGeom>
          <a:noFill/>
        </p:spPr>
      </p:pic>
      <p:pic>
        <p:nvPicPr>
          <p:cNvPr id="3092" name="девочка посуда" descr="D:\11111111111111111111 картинки\девочка посуда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85680" y="642918"/>
            <a:ext cx="5158088" cy="5143536"/>
          </a:xfrm>
          <a:prstGeom prst="rect">
            <a:avLst/>
          </a:prstGeom>
          <a:noFill/>
        </p:spPr>
      </p:pic>
      <p:pic>
        <p:nvPicPr>
          <p:cNvPr id="3089" name="мальчик веник" descr="D:\11111111111111111111 картинки\мальчик веник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000230" y="642918"/>
            <a:ext cx="5143538" cy="5143538"/>
          </a:xfrm>
          <a:prstGeom prst="rect">
            <a:avLst/>
          </a:prstGeom>
          <a:noFill/>
        </p:spPr>
      </p:pic>
      <p:pic>
        <p:nvPicPr>
          <p:cNvPr id="3093" name="девочка уборка" descr="D:\11111111111111111111 картинки\девочка убирает комод 9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357422" y="813145"/>
            <a:ext cx="4370414" cy="4901871"/>
          </a:xfrm>
          <a:prstGeom prst="rect">
            <a:avLst/>
          </a:prstGeom>
          <a:noFill/>
        </p:spPr>
      </p:pic>
      <p:pic>
        <p:nvPicPr>
          <p:cNvPr id="3090" name="мальчик цветы" descr="D:\11111111111111111111 картинки\мальчик поливает растения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74278" y="908387"/>
            <a:ext cx="5583804" cy="4806629"/>
          </a:xfrm>
          <a:prstGeom prst="rect">
            <a:avLst/>
          </a:prstGeom>
          <a:noFill/>
        </p:spPr>
      </p:pic>
      <p:pic>
        <p:nvPicPr>
          <p:cNvPr id="3094" name="девочка швея" descr="D:\11111111111111111111 картинки\Девочка швея Золушка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14546" y="821358"/>
            <a:ext cx="4629167" cy="4969842"/>
          </a:xfrm>
          <a:prstGeom prst="rect">
            <a:avLst/>
          </a:prstGeom>
          <a:noFill/>
        </p:spPr>
      </p:pic>
      <p:pic>
        <p:nvPicPr>
          <p:cNvPr id="3091" name="мальчик обувь" descr="D:\11111111111111111111 картинки\мальчик обувь02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357290" y="1030000"/>
            <a:ext cx="6357982" cy="464112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0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0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7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0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0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0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20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2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30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20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0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6" dur="20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3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30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20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0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0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4" dur="20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783276" y="5929330"/>
            <a:ext cx="4861908" cy="830997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Виберіть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можна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подарувати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кожному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членові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родини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2" descr="D:\11111111111111111111 картинки\15hhhhhhh.png"/>
          <p:cNvPicPr>
            <a:picLocks noChangeAspect="1" noChangeArrowheads="1"/>
          </p:cNvPicPr>
          <p:nvPr/>
        </p:nvPicPr>
        <p:blipFill>
          <a:blip r:embed="rId3" cstate="print"/>
          <a:srcRect l="74477" r="14469" b="45564"/>
          <a:stretch>
            <a:fillRect/>
          </a:stretch>
        </p:blipFill>
        <p:spPr bwMode="auto">
          <a:xfrm>
            <a:off x="6429388" y="214290"/>
            <a:ext cx="1333559" cy="2286101"/>
          </a:xfrm>
          <a:prstGeom prst="rect">
            <a:avLst/>
          </a:prstGeom>
          <a:noFill/>
        </p:spPr>
      </p:pic>
      <p:pic>
        <p:nvPicPr>
          <p:cNvPr id="23" name="Picture 2" descr="D:\11111111111111111111 картинки\15hhhhhhh.png"/>
          <p:cNvPicPr>
            <a:picLocks noChangeAspect="1" noChangeArrowheads="1"/>
          </p:cNvPicPr>
          <p:nvPr/>
        </p:nvPicPr>
        <p:blipFill>
          <a:blip r:embed="rId3" cstate="print"/>
          <a:srcRect l="58685" r="30261" b="47832"/>
          <a:stretch>
            <a:fillRect/>
          </a:stretch>
        </p:blipFill>
        <p:spPr bwMode="auto">
          <a:xfrm>
            <a:off x="5286380" y="214289"/>
            <a:ext cx="1333559" cy="2190847"/>
          </a:xfrm>
          <a:prstGeom prst="rect">
            <a:avLst/>
          </a:prstGeom>
          <a:noFill/>
        </p:spPr>
      </p:pic>
      <p:pic>
        <p:nvPicPr>
          <p:cNvPr id="24" name="Picture 2" descr="D:\11111111111111111111 картинки\15hhhhhhh.png"/>
          <p:cNvPicPr>
            <a:picLocks noChangeAspect="1" noChangeArrowheads="1"/>
          </p:cNvPicPr>
          <p:nvPr/>
        </p:nvPicPr>
        <p:blipFill>
          <a:blip r:embed="rId3" cstate="print"/>
          <a:srcRect l="42893" r="45263" b="47832"/>
          <a:stretch>
            <a:fillRect/>
          </a:stretch>
        </p:blipFill>
        <p:spPr bwMode="auto">
          <a:xfrm>
            <a:off x="3929005" y="214290"/>
            <a:ext cx="1428813" cy="2190846"/>
          </a:xfrm>
          <a:prstGeom prst="rect">
            <a:avLst/>
          </a:prstGeom>
          <a:noFill/>
        </p:spPr>
      </p:pic>
      <p:pic>
        <p:nvPicPr>
          <p:cNvPr id="25" name="Picture 2" descr="D:\11111111111111111111 картинки\15hhhhhhh.png"/>
          <p:cNvPicPr>
            <a:picLocks noChangeAspect="1" noChangeArrowheads="1"/>
          </p:cNvPicPr>
          <p:nvPr/>
        </p:nvPicPr>
        <p:blipFill>
          <a:blip r:embed="rId3" cstate="print"/>
          <a:srcRect l="26312" r="61844" b="50101"/>
          <a:stretch>
            <a:fillRect/>
          </a:stretch>
        </p:blipFill>
        <p:spPr bwMode="auto">
          <a:xfrm>
            <a:off x="2607402" y="285727"/>
            <a:ext cx="1428813" cy="2095593"/>
          </a:xfrm>
          <a:prstGeom prst="rect">
            <a:avLst/>
          </a:prstGeom>
          <a:noFill/>
        </p:spPr>
      </p:pic>
      <p:pic>
        <p:nvPicPr>
          <p:cNvPr id="26" name="Picture 2" descr="D:\11111111111111111111 картинки\15hhhhhhh.png"/>
          <p:cNvPicPr>
            <a:picLocks noChangeAspect="1" noChangeArrowheads="1"/>
          </p:cNvPicPr>
          <p:nvPr/>
        </p:nvPicPr>
        <p:blipFill>
          <a:blip r:embed="rId3" cstate="print"/>
          <a:srcRect l="12890" r="76056" b="47832"/>
          <a:stretch>
            <a:fillRect/>
          </a:stretch>
        </p:blipFill>
        <p:spPr bwMode="auto">
          <a:xfrm>
            <a:off x="1416773" y="285727"/>
            <a:ext cx="1333559" cy="2190847"/>
          </a:xfrm>
          <a:prstGeom prst="rect">
            <a:avLst/>
          </a:prstGeom>
          <a:noFill/>
        </p:spPr>
      </p:pic>
      <p:pic>
        <p:nvPicPr>
          <p:cNvPr id="27" name="Picture 2" descr="D:\11111111111111111111 картинки\15hhhhhhh.png"/>
          <p:cNvPicPr>
            <a:picLocks noChangeAspect="1" noChangeArrowheads="1"/>
          </p:cNvPicPr>
          <p:nvPr/>
        </p:nvPicPr>
        <p:blipFill>
          <a:blip r:embed="rId3" cstate="print"/>
          <a:srcRect r="89479" b="63710"/>
          <a:stretch>
            <a:fillRect/>
          </a:stretch>
        </p:blipFill>
        <p:spPr bwMode="auto">
          <a:xfrm>
            <a:off x="218406" y="690486"/>
            <a:ext cx="1269249" cy="1524068"/>
          </a:xfrm>
          <a:prstGeom prst="rect">
            <a:avLst/>
          </a:prstGeom>
          <a:noFill/>
        </p:spPr>
      </p:pic>
      <p:pic>
        <p:nvPicPr>
          <p:cNvPr id="2051" name="Picture 3" descr="D:\11111111111111111111 картинки\15aaa.png"/>
          <p:cNvPicPr>
            <a:picLocks noChangeAspect="1" noChangeArrowheads="1"/>
          </p:cNvPicPr>
          <p:nvPr/>
        </p:nvPicPr>
        <p:blipFill>
          <a:blip r:embed="rId4" cstate="print"/>
          <a:srcRect l="90625" b="39406"/>
          <a:stretch>
            <a:fillRect/>
          </a:stretch>
        </p:blipFill>
        <p:spPr bwMode="auto">
          <a:xfrm>
            <a:off x="7850250" y="142852"/>
            <a:ext cx="1079467" cy="2428892"/>
          </a:xfrm>
          <a:prstGeom prst="rect">
            <a:avLst/>
          </a:prstGeom>
          <a:noFill/>
        </p:spPr>
      </p:pic>
      <p:pic>
        <p:nvPicPr>
          <p:cNvPr id="2052" name="кукла" descr="D:\11111111111111111111 картинки\15aaa.png"/>
          <p:cNvPicPr>
            <a:picLocks noChangeAspect="1" noChangeArrowheads="1"/>
          </p:cNvPicPr>
          <p:nvPr/>
        </p:nvPicPr>
        <p:blipFill>
          <a:blip r:embed="rId5" cstate="print"/>
          <a:srcRect t="55925" r="88319"/>
          <a:stretch>
            <a:fillRect/>
          </a:stretch>
        </p:blipFill>
        <p:spPr bwMode="auto">
          <a:xfrm>
            <a:off x="285752" y="4500570"/>
            <a:ext cx="1071538" cy="1407530"/>
          </a:xfrm>
          <a:prstGeom prst="rect">
            <a:avLst/>
          </a:prstGeom>
          <a:noFill/>
        </p:spPr>
      </p:pic>
      <p:pic>
        <p:nvPicPr>
          <p:cNvPr id="28" name="клубок" descr="D:\11111111111111111111 картинки\15aaa.png"/>
          <p:cNvPicPr>
            <a:picLocks noChangeAspect="1" noChangeArrowheads="1"/>
          </p:cNvPicPr>
          <p:nvPr/>
        </p:nvPicPr>
        <p:blipFill>
          <a:blip r:embed="rId5" cstate="print"/>
          <a:srcRect l="12459" t="67110" r="75081"/>
          <a:stretch>
            <a:fillRect/>
          </a:stretch>
        </p:blipFill>
        <p:spPr bwMode="auto">
          <a:xfrm>
            <a:off x="1500166" y="3714752"/>
            <a:ext cx="1143008" cy="1050340"/>
          </a:xfrm>
          <a:prstGeom prst="rect">
            <a:avLst/>
          </a:prstGeom>
          <a:noFill/>
        </p:spPr>
      </p:pic>
      <p:pic>
        <p:nvPicPr>
          <p:cNvPr id="29" name="машина" descr="D:\11111111111111111111 картинки\15aaa.png"/>
          <p:cNvPicPr>
            <a:picLocks noChangeAspect="1" noChangeArrowheads="1"/>
          </p:cNvPicPr>
          <p:nvPr/>
        </p:nvPicPr>
        <p:blipFill>
          <a:blip r:embed="rId5" cstate="print"/>
          <a:srcRect l="28813" t="64873" r="51719"/>
          <a:stretch>
            <a:fillRect/>
          </a:stretch>
        </p:blipFill>
        <p:spPr bwMode="auto">
          <a:xfrm>
            <a:off x="2786050" y="4572008"/>
            <a:ext cx="1785950" cy="1121778"/>
          </a:xfrm>
          <a:prstGeom prst="rect">
            <a:avLst/>
          </a:prstGeom>
          <a:noFill/>
        </p:spPr>
      </p:pic>
      <p:pic>
        <p:nvPicPr>
          <p:cNvPr id="30" name="пирамида" descr="D:\11111111111111111111 картинки\15aaa.png"/>
          <p:cNvPicPr>
            <a:picLocks noChangeAspect="1" noChangeArrowheads="1"/>
          </p:cNvPicPr>
          <p:nvPr/>
        </p:nvPicPr>
        <p:blipFill>
          <a:blip r:embed="rId5" cstate="print"/>
          <a:srcRect l="48281" t="67110" r="43153"/>
          <a:stretch>
            <a:fillRect/>
          </a:stretch>
        </p:blipFill>
        <p:spPr bwMode="auto">
          <a:xfrm>
            <a:off x="4714876" y="3929066"/>
            <a:ext cx="785818" cy="1050340"/>
          </a:xfrm>
          <a:prstGeom prst="rect">
            <a:avLst/>
          </a:prstGeom>
          <a:noFill/>
        </p:spPr>
      </p:pic>
      <p:pic>
        <p:nvPicPr>
          <p:cNvPr id="2053" name="шахматы" descr="D:\11111111111111111111 картинки\1if[5.png"/>
          <p:cNvPicPr>
            <a:picLocks noChangeAspect="1" noChangeArrowheads="1"/>
          </p:cNvPicPr>
          <p:nvPr/>
        </p:nvPicPr>
        <p:blipFill>
          <a:blip r:embed="rId6" cstate="print"/>
          <a:srcRect l="2531" t="3718" b="42880"/>
          <a:stretch>
            <a:fillRect/>
          </a:stretch>
        </p:blipFill>
        <p:spPr bwMode="auto">
          <a:xfrm>
            <a:off x="7429520" y="5030739"/>
            <a:ext cx="1509702" cy="827153"/>
          </a:xfrm>
          <a:prstGeom prst="rect">
            <a:avLst/>
          </a:prstGeom>
          <a:noFill/>
        </p:spPr>
      </p:pic>
      <p:pic>
        <p:nvPicPr>
          <p:cNvPr id="2054" name="цветы" descr="D:\11111111111111111111 картинки\15wd.png"/>
          <p:cNvPicPr>
            <a:picLocks noChangeAspect="1" noChangeArrowheads="1"/>
          </p:cNvPicPr>
          <p:nvPr/>
        </p:nvPicPr>
        <p:blipFill>
          <a:blip r:embed="rId7" cstate="print"/>
          <a:srcRect t="22343" r="2820"/>
          <a:stretch>
            <a:fillRect/>
          </a:stretch>
        </p:blipFill>
        <p:spPr bwMode="auto">
          <a:xfrm>
            <a:off x="5715008" y="4643446"/>
            <a:ext cx="1519755" cy="1214446"/>
          </a:xfrm>
          <a:prstGeom prst="rect">
            <a:avLst/>
          </a:prstGeom>
          <a:noFill/>
        </p:spPr>
      </p:pic>
      <p:pic>
        <p:nvPicPr>
          <p:cNvPr id="2055" name="удочка" descr="D:\11111111111111111111 картинки\Untitled-1.png"/>
          <p:cNvPicPr>
            <a:picLocks noChangeAspect="1" noChangeArrowheads="1"/>
          </p:cNvPicPr>
          <p:nvPr/>
        </p:nvPicPr>
        <p:blipFill>
          <a:blip r:embed="rId8" cstate="print"/>
          <a:srcRect l="11952" t="58001" r="66014" b="27977"/>
          <a:stretch>
            <a:fillRect/>
          </a:stretch>
        </p:blipFill>
        <p:spPr bwMode="auto">
          <a:xfrm>
            <a:off x="7062125" y="3357562"/>
            <a:ext cx="1796155" cy="114300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9.24855E-7 L 0.16614 -0.447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-22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5434E-6 L 0.42309 -0.3278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" y="-16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45087E-6 L -0.00469 -0.4473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22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87283E-6 L -0.43646 -0.3801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" y="-19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27746E-6 L 0.08333 -0.4538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-22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33526E-6 L 0.04687 -0.2300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" y="-1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36994E-6 L -0.39497 -0.4716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" y="-23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1174</TotalTime>
  <Words>126</Words>
  <Application>Microsoft Office PowerPoint</Application>
  <PresentationFormat>Экран (4:3)</PresentationFormat>
  <Paragraphs>27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43</cp:revision>
  <dcterms:created xsi:type="dcterms:W3CDTF">2015-04-14T09:30:29Z</dcterms:created>
  <dcterms:modified xsi:type="dcterms:W3CDTF">2015-06-20T17:31:34Z</dcterms:modified>
</cp:coreProperties>
</file>