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98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949280"/>
            <a:ext cx="8352928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Полічіть, скільки рибок зловив ведмедик, та під кожною крижинкою оберіть відповідну цифру.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БАЗА КАРТИНКИ\11111111111111111111 картинки\1935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251" b="69613"/>
          <a:stretch/>
        </p:blipFill>
        <p:spPr bwMode="auto">
          <a:xfrm>
            <a:off x="351359" y="980728"/>
            <a:ext cx="2996505" cy="12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БАЗА КАРТИНКИ\11111111111111111111 картинки\1935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14" b="69613"/>
          <a:stretch/>
        </p:blipFill>
        <p:spPr bwMode="auto">
          <a:xfrm>
            <a:off x="5940152" y="980728"/>
            <a:ext cx="2835810" cy="12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БАЗА КАРТИНКИ\11111111111111111111 картинки\1935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923" r="67570" b="16335"/>
          <a:stretch/>
        </p:blipFill>
        <p:spPr bwMode="auto">
          <a:xfrm>
            <a:off x="351359" y="3219450"/>
            <a:ext cx="279648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1935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14" t="54923" b="16335"/>
          <a:stretch/>
        </p:blipFill>
        <p:spPr bwMode="auto">
          <a:xfrm>
            <a:off x="5940152" y="3219450"/>
            <a:ext cx="283581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1935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25" t="27583" r="42054" b="28718"/>
          <a:stretch/>
        </p:blipFill>
        <p:spPr bwMode="auto">
          <a:xfrm>
            <a:off x="3771900" y="2105025"/>
            <a:ext cx="147637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83407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5455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47503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79551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1599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43447" y="4509120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6561534" y="22890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57678" y="227687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89726" y="227687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25630" y="227687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93582" y="228906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785670" y="2348880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711399" y="2219325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39591" y="2207131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75495" y="2219325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07543" y="2219325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43447" y="2219325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367583" y="2279139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6561534" y="444930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25630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89726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57678" y="444930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993582" y="4449306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353622" y="4509120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 animBg="1"/>
      <p:bldP spid="37" grpId="0"/>
      <p:bldP spid="39" grpId="0"/>
      <p:bldP spid="40" grpId="0"/>
      <p:bldP spid="41" grpId="0"/>
      <p:bldP spid="42" grpId="0" animBg="1"/>
      <p:bldP spid="43" grpId="0"/>
      <p:bldP spid="45" grpId="0"/>
      <p:bldP spid="46" grpId="0"/>
      <p:bldP spid="47" grpId="0"/>
      <p:bldP spid="48" grpId="0" animBg="1"/>
      <p:bldP spid="49" grpId="0"/>
      <p:bldP spid="51" grpId="0"/>
      <p:bldP spid="52" grpId="0"/>
      <p:bldP spid="53" grpId="0"/>
      <p:bldP spid="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БАЗА КАРТИНКИ\11111111111111111111 картинки\2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015"/>
          <a:stretch/>
        </p:blipFill>
        <p:spPr bwMode="auto">
          <a:xfrm>
            <a:off x="179512" y="301154"/>
            <a:ext cx="6682680" cy="514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541039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буде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тварин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та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відповідною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цифрою.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знаком ми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позначаємо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дію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віднімання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34485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0312" y="34485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4485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44408" y="34485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76456" y="344850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308304" y="416858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48264" y="1844824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80312" y="1844824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12360" y="1844824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44408" y="1844824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76456" y="1844824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308304" y="1916832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48264" y="3140968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12360" y="3140968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80312" y="3140968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44408" y="3140968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76456" y="3140968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740352" y="3212976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80312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48264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790085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22133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654181" y="4437112"/>
            <a:ext cx="28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876256" y="4509120"/>
            <a:ext cx="432048" cy="5760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2" grpId="0"/>
      <p:bldP spid="23" grpId="0"/>
      <p:bldP spid="24" grpId="0" animBg="1"/>
      <p:bldP spid="25" grpId="0"/>
      <p:bldP spid="27" grpId="0"/>
      <p:bldP spid="28" grpId="0"/>
      <p:bldP spid="29" grpId="0"/>
      <p:bldP spid="30" grpId="0" animBg="1"/>
      <p:bldP spid="31" grpId="0"/>
      <p:bldP spid="33" grpId="0"/>
      <p:bldP spid="34" grpId="0"/>
      <p:bldP spid="35" grpId="0"/>
      <p:bldP spid="36" grpId="0" animBg="1"/>
      <p:bldP spid="37" grpId="0"/>
      <p:bldP spid="39" grpId="0"/>
      <p:bldP spid="40" grpId="0"/>
      <p:bldP spid="41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8007" y="6143644"/>
            <a:ext cx="6909392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Доберіть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кожній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пташці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будиночок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 descr="D:\БАЗА КАРТИНКИ\11111111111111111111 картинки\горобець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0484" y="936640"/>
            <a:ext cx="873404" cy="76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D:\БАЗА КАРТИНКИ\11111111111111111111 картинки\горобець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52736"/>
            <a:ext cx="49380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D:\БАЗА КАРТИНКИ\11111111111111111111 картинки\горобець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1285" y="665799"/>
            <a:ext cx="1182963" cy="103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1" descr="D:\БАЗА КАРТИНКИ\11111111111111111111 картинки\горобець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783"/>
            <a:ext cx="1512168" cy="132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D:\БАЗА КАРТИНКИ\11111111111111111111 картинки\горобец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244" y="836712"/>
            <a:ext cx="720172" cy="63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БАЗА КАРТИНКИ\11111111111111111111 картинки\дом звонок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3883" y="4869160"/>
            <a:ext cx="888397" cy="120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БАЗА КАРТИНКИ\11111111111111111111 картинки\дом звонок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608309"/>
            <a:ext cx="1080120" cy="146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БАЗА КАРТИНКИ\11111111111111111111 картинки\дом звонок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29815"/>
            <a:ext cx="1296144" cy="176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:\БАЗА КАРТИНКИ\11111111111111111111 картинки\дом звонок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46045"/>
            <a:ext cx="1872208" cy="254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БАЗА КАРТИНКИ\11111111111111111111 картинки\дом звонок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35901"/>
            <a:ext cx="1512168" cy="205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420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19305 0.32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53" y="163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7 L 0.22101 0.43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216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0.23281 0.5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2" y="26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-0.55729 0.3905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65" y="19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1.11111E-6 0.510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243716"/>
            <a:ext cx="7488832" cy="15696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Розгляньте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палаци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Вони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однакові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заввишки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перший палац?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третій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палац? 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заввишки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другий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палац?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Розташуйте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найнижчого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найвищого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БАЗА КАРТИНКИ\11111111111111111111 картинки\Замо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633" y="3305443"/>
            <a:ext cx="1838151" cy="187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БАЗА КАРТИНКИ\11111111111111111111 картинки\Замок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82535"/>
            <a:ext cx="1406103" cy="143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БАЗА КАРТИНКИ\11111111111111111111 картинки\Замок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2524982" cy="257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420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0.26597 -0.33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99" y="-169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-0.32882 -0.3199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41" y="-15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-0.01198 -0.3347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-16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49280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Покажіть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найвищого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сніговичка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найнижчого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Оселіть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сніговичків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будиночках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 descr="D:\БАЗА КАРТИНКИ\11111111111111111111 картинки\9_Зимаnk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4878" y="3429000"/>
            <a:ext cx="1713672" cy="242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D:\БАЗА КАРТИНКИ\11111111111111111111 картинки\9_Зимаnk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92663"/>
            <a:ext cx="2304256" cy="32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D:\БАЗА КАРТИНКИ\11111111111111111111 картинки\9_Зимаnk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7451" y="3942623"/>
            <a:ext cx="1285044" cy="181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187624" y="628310"/>
            <a:ext cx="910482" cy="1639342"/>
            <a:chOff x="2782878" y="134083"/>
            <a:chExt cx="3106165" cy="5592716"/>
          </a:xfrm>
        </p:grpSpPr>
        <p:pic>
          <p:nvPicPr>
            <p:cNvPr id="6" name="низ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26093" r="38515" b="39556"/>
            <a:stretch>
              <a:fillRect/>
            </a:stretch>
          </p:blipFill>
          <p:spPr bwMode="auto">
            <a:xfrm>
              <a:off x="3460151" y="3068960"/>
              <a:ext cx="2428892" cy="2357454"/>
            </a:xfrm>
            <a:prstGeom prst="rect">
              <a:avLst/>
            </a:prstGeom>
            <a:noFill/>
          </p:spPr>
        </p:pic>
        <p:grpSp>
          <p:nvGrpSpPr>
            <p:cNvPr id="7" name="Группа 6"/>
            <p:cNvGrpSpPr/>
            <p:nvPr/>
          </p:nvGrpSpPr>
          <p:grpSpPr>
            <a:xfrm>
              <a:off x="3728858" y="1821645"/>
              <a:ext cx="1785950" cy="1643074"/>
              <a:chOff x="6929454" y="428604"/>
              <a:chExt cx="1785950" cy="1643074"/>
            </a:xfrm>
          </p:grpSpPr>
          <p:pic>
            <p:nvPicPr>
              <p:cNvPr id="8" name="туловище" descr="D:\11111111111111111111 картинки\снеговик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8772" t="31298" r="5205" b="44760"/>
              <a:stretch>
                <a:fillRect/>
              </a:stretch>
            </p:blipFill>
            <p:spPr bwMode="auto">
              <a:xfrm>
                <a:off x="6929454" y="428604"/>
                <a:ext cx="1785950" cy="1643074"/>
              </a:xfrm>
              <a:prstGeom prst="rect">
                <a:avLst/>
              </a:prstGeom>
              <a:noFill/>
            </p:spPr>
          </p:pic>
          <p:pic>
            <p:nvPicPr>
              <p:cNvPr id="9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429520" y="623871"/>
                <a:ext cx="733427" cy="733427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429520" y="1338251"/>
                <a:ext cx="733427" cy="733427"/>
              </a:xfrm>
              <a:prstGeom prst="rect">
                <a:avLst/>
              </a:prstGeom>
              <a:noFill/>
            </p:spPr>
          </p:pic>
        </p:grpSp>
        <p:pic>
          <p:nvPicPr>
            <p:cNvPr id="11" name="голов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24" t="70854" r="48993" b="12491"/>
            <a:stretch>
              <a:fillRect/>
            </a:stretch>
          </p:blipFill>
          <p:spPr bwMode="auto">
            <a:xfrm>
              <a:off x="3714744" y="917840"/>
              <a:ext cx="1714512" cy="1143008"/>
            </a:xfrm>
            <a:prstGeom prst="rect">
              <a:avLst/>
            </a:prstGeom>
            <a:noFill/>
          </p:spPr>
        </p:pic>
        <p:pic>
          <p:nvPicPr>
            <p:cNvPr id="12" name="метл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19848" r="83275"/>
            <a:stretch>
              <a:fillRect/>
            </a:stretch>
          </p:blipFill>
          <p:spPr bwMode="auto">
            <a:xfrm>
              <a:off x="2782878" y="869015"/>
              <a:ext cx="820149" cy="4857784"/>
            </a:xfrm>
            <a:prstGeom prst="rect">
              <a:avLst/>
            </a:prstGeom>
            <a:noFill/>
          </p:spPr>
        </p:pic>
        <p:pic>
          <p:nvPicPr>
            <p:cNvPr id="14" name="пра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3193" r="83275" b="87439"/>
            <a:stretch>
              <a:fillRect/>
            </a:stretch>
          </p:blipFill>
          <p:spPr bwMode="auto">
            <a:xfrm>
              <a:off x="3643306" y="4964917"/>
              <a:ext cx="928694" cy="642942"/>
            </a:xfrm>
            <a:prstGeom prst="rect">
              <a:avLst/>
            </a:prstGeom>
            <a:noFill/>
          </p:spPr>
        </p:pic>
        <p:pic>
          <p:nvPicPr>
            <p:cNvPr id="16" name="Picture 3" descr="D:\11111111111111111111 картинки\снеговик copy.png"/>
            <p:cNvPicPr>
              <a:picLocks noChangeAspect="1" noChangeArrowheads="1"/>
            </p:cNvPicPr>
            <p:nvPr/>
          </p:nvPicPr>
          <p:blipFill>
            <a:blip r:embed="rId7" cstate="print"/>
            <a:srcRect l="43415" r="36830" b="79632"/>
            <a:stretch>
              <a:fillRect/>
            </a:stretch>
          </p:blipFill>
          <p:spPr bwMode="auto">
            <a:xfrm>
              <a:off x="3995936" y="134083"/>
              <a:ext cx="1357322" cy="1399526"/>
            </a:xfrm>
            <a:prstGeom prst="rect">
              <a:avLst/>
            </a:prstGeom>
            <a:noFill/>
          </p:spPr>
        </p:pic>
        <p:pic>
          <p:nvPicPr>
            <p:cNvPr id="17" name="ле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3193" r="61416" b="87439"/>
            <a:stretch>
              <a:fillRect/>
            </a:stretch>
          </p:blipFill>
          <p:spPr bwMode="auto">
            <a:xfrm>
              <a:off x="4695676" y="4964917"/>
              <a:ext cx="857256" cy="642942"/>
            </a:xfrm>
            <a:prstGeom prst="rect">
              <a:avLst/>
            </a:prstGeom>
            <a:noFill/>
          </p:spPr>
        </p:pic>
        <p:pic>
          <p:nvPicPr>
            <p:cNvPr id="13" name="рука 1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5079586" y="2210564"/>
              <a:ext cx="785818" cy="714380"/>
            </a:xfrm>
            <a:prstGeom prst="rect">
              <a:avLst/>
            </a:prstGeom>
            <a:noFill/>
          </p:spPr>
        </p:pic>
        <p:pic>
          <p:nvPicPr>
            <p:cNvPr id="15" name="рука 2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3210118" y="2210564"/>
              <a:ext cx="785818" cy="714380"/>
            </a:xfrm>
            <a:prstGeom prst="rect">
              <a:avLst/>
            </a:prstGeom>
            <a:noFill/>
          </p:spPr>
        </p:pic>
      </p:grpSp>
      <p:grpSp>
        <p:nvGrpSpPr>
          <p:cNvPr id="26" name="Группа 25"/>
          <p:cNvGrpSpPr/>
          <p:nvPr/>
        </p:nvGrpSpPr>
        <p:grpSpPr>
          <a:xfrm>
            <a:off x="7250130" y="808593"/>
            <a:ext cx="686321" cy="1235735"/>
            <a:chOff x="2782878" y="134083"/>
            <a:chExt cx="3106165" cy="5592716"/>
          </a:xfrm>
        </p:grpSpPr>
        <p:pic>
          <p:nvPicPr>
            <p:cNvPr id="27" name="низ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26093" r="38515" b="39556"/>
            <a:stretch>
              <a:fillRect/>
            </a:stretch>
          </p:blipFill>
          <p:spPr bwMode="auto">
            <a:xfrm>
              <a:off x="3460151" y="3068960"/>
              <a:ext cx="2428892" cy="2357454"/>
            </a:xfrm>
            <a:prstGeom prst="rect">
              <a:avLst/>
            </a:prstGeom>
            <a:noFill/>
          </p:spPr>
        </p:pic>
        <p:grpSp>
          <p:nvGrpSpPr>
            <p:cNvPr id="28" name="Группа 27"/>
            <p:cNvGrpSpPr/>
            <p:nvPr/>
          </p:nvGrpSpPr>
          <p:grpSpPr>
            <a:xfrm>
              <a:off x="3728858" y="1821645"/>
              <a:ext cx="1785950" cy="1643074"/>
              <a:chOff x="6929454" y="428604"/>
              <a:chExt cx="1785950" cy="1643074"/>
            </a:xfrm>
          </p:grpSpPr>
          <p:pic>
            <p:nvPicPr>
              <p:cNvPr id="36" name="туловище" descr="D:\11111111111111111111 картинки\снеговик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8772" t="31298" r="5205" b="44760"/>
              <a:stretch>
                <a:fillRect/>
              </a:stretch>
            </p:blipFill>
            <p:spPr bwMode="auto">
              <a:xfrm>
                <a:off x="6929454" y="428604"/>
                <a:ext cx="1785950" cy="1643074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429520" y="623871"/>
                <a:ext cx="733427" cy="733427"/>
              </a:xfrm>
              <a:prstGeom prst="rect">
                <a:avLst/>
              </a:prstGeom>
              <a:noFill/>
            </p:spPr>
          </p:pic>
          <p:pic>
            <p:nvPicPr>
              <p:cNvPr id="38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429520" y="1338251"/>
                <a:ext cx="733427" cy="733427"/>
              </a:xfrm>
              <a:prstGeom prst="rect">
                <a:avLst/>
              </a:prstGeom>
              <a:noFill/>
            </p:spPr>
          </p:pic>
        </p:grpSp>
        <p:pic>
          <p:nvPicPr>
            <p:cNvPr id="29" name="голов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24" t="70854" r="48993" b="12491"/>
            <a:stretch>
              <a:fillRect/>
            </a:stretch>
          </p:blipFill>
          <p:spPr bwMode="auto">
            <a:xfrm>
              <a:off x="3714744" y="917840"/>
              <a:ext cx="1714512" cy="1143008"/>
            </a:xfrm>
            <a:prstGeom prst="rect">
              <a:avLst/>
            </a:prstGeom>
            <a:noFill/>
          </p:spPr>
        </p:pic>
        <p:pic>
          <p:nvPicPr>
            <p:cNvPr id="30" name="метл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19848" r="83275"/>
            <a:stretch>
              <a:fillRect/>
            </a:stretch>
          </p:blipFill>
          <p:spPr bwMode="auto">
            <a:xfrm>
              <a:off x="2782878" y="869015"/>
              <a:ext cx="820149" cy="4857784"/>
            </a:xfrm>
            <a:prstGeom prst="rect">
              <a:avLst/>
            </a:prstGeom>
            <a:noFill/>
          </p:spPr>
        </p:pic>
        <p:pic>
          <p:nvPicPr>
            <p:cNvPr id="31" name="пра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3193" r="83275" b="87439"/>
            <a:stretch>
              <a:fillRect/>
            </a:stretch>
          </p:blipFill>
          <p:spPr bwMode="auto">
            <a:xfrm>
              <a:off x="3643306" y="4964917"/>
              <a:ext cx="928694" cy="642942"/>
            </a:xfrm>
            <a:prstGeom prst="rect">
              <a:avLst/>
            </a:prstGeom>
            <a:noFill/>
          </p:spPr>
        </p:pic>
        <p:pic>
          <p:nvPicPr>
            <p:cNvPr id="32" name="Picture 3" descr="D:\11111111111111111111 картинки\снеговик copy.png"/>
            <p:cNvPicPr>
              <a:picLocks noChangeAspect="1" noChangeArrowheads="1"/>
            </p:cNvPicPr>
            <p:nvPr/>
          </p:nvPicPr>
          <p:blipFill>
            <a:blip r:embed="rId7" cstate="print"/>
            <a:srcRect l="43415" r="36830" b="79632"/>
            <a:stretch>
              <a:fillRect/>
            </a:stretch>
          </p:blipFill>
          <p:spPr bwMode="auto">
            <a:xfrm>
              <a:off x="3995936" y="134083"/>
              <a:ext cx="1357322" cy="1399526"/>
            </a:xfrm>
            <a:prstGeom prst="rect">
              <a:avLst/>
            </a:prstGeom>
            <a:noFill/>
          </p:spPr>
        </p:pic>
        <p:pic>
          <p:nvPicPr>
            <p:cNvPr id="33" name="ле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3193" r="61416" b="87439"/>
            <a:stretch>
              <a:fillRect/>
            </a:stretch>
          </p:blipFill>
          <p:spPr bwMode="auto">
            <a:xfrm>
              <a:off x="4695676" y="4964917"/>
              <a:ext cx="857256" cy="642942"/>
            </a:xfrm>
            <a:prstGeom prst="rect">
              <a:avLst/>
            </a:prstGeom>
            <a:noFill/>
          </p:spPr>
        </p:pic>
        <p:pic>
          <p:nvPicPr>
            <p:cNvPr id="34" name="рука 1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5079586" y="2210564"/>
              <a:ext cx="785818" cy="714380"/>
            </a:xfrm>
            <a:prstGeom prst="rect">
              <a:avLst/>
            </a:prstGeom>
            <a:noFill/>
          </p:spPr>
        </p:pic>
        <p:pic>
          <p:nvPicPr>
            <p:cNvPr id="35" name="рука 2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3210118" y="2210564"/>
              <a:ext cx="785818" cy="714380"/>
            </a:xfrm>
            <a:prstGeom prst="rect">
              <a:avLst/>
            </a:prstGeom>
            <a:noFill/>
          </p:spPr>
        </p:pic>
      </p:grpSp>
      <p:grpSp>
        <p:nvGrpSpPr>
          <p:cNvPr id="39" name="Группа 38"/>
          <p:cNvGrpSpPr/>
          <p:nvPr/>
        </p:nvGrpSpPr>
        <p:grpSpPr>
          <a:xfrm>
            <a:off x="4329979" y="1119018"/>
            <a:ext cx="484041" cy="871526"/>
            <a:chOff x="2782878" y="134083"/>
            <a:chExt cx="3106165" cy="5592716"/>
          </a:xfrm>
        </p:grpSpPr>
        <p:pic>
          <p:nvPicPr>
            <p:cNvPr id="40" name="низ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26093" r="38515" b="39556"/>
            <a:stretch>
              <a:fillRect/>
            </a:stretch>
          </p:blipFill>
          <p:spPr bwMode="auto">
            <a:xfrm>
              <a:off x="3460151" y="3068960"/>
              <a:ext cx="2428892" cy="2357454"/>
            </a:xfrm>
            <a:prstGeom prst="rect">
              <a:avLst/>
            </a:prstGeom>
            <a:noFill/>
          </p:spPr>
        </p:pic>
        <p:grpSp>
          <p:nvGrpSpPr>
            <p:cNvPr id="41" name="Группа 40"/>
            <p:cNvGrpSpPr/>
            <p:nvPr/>
          </p:nvGrpSpPr>
          <p:grpSpPr>
            <a:xfrm>
              <a:off x="3728858" y="1821645"/>
              <a:ext cx="1785950" cy="1643074"/>
              <a:chOff x="6929454" y="428604"/>
              <a:chExt cx="1785950" cy="1643074"/>
            </a:xfrm>
          </p:grpSpPr>
          <p:pic>
            <p:nvPicPr>
              <p:cNvPr id="49" name="туловище" descr="D:\11111111111111111111 картинки\снеговик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8772" t="31298" r="5205" b="44760"/>
              <a:stretch>
                <a:fillRect/>
              </a:stretch>
            </p:blipFill>
            <p:spPr bwMode="auto">
              <a:xfrm>
                <a:off x="6929454" y="428604"/>
                <a:ext cx="1785950" cy="1643074"/>
              </a:xfrm>
              <a:prstGeom prst="rect">
                <a:avLst/>
              </a:prstGeom>
              <a:noFill/>
            </p:spPr>
          </p:pic>
          <p:pic>
            <p:nvPicPr>
              <p:cNvPr id="50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429520" y="623871"/>
                <a:ext cx="733427" cy="733427"/>
              </a:xfrm>
              <a:prstGeom prst="rect">
                <a:avLst/>
              </a:prstGeom>
              <a:noFill/>
            </p:spPr>
          </p:pic>
          <p:pic>
            <p:nvPicPr>
              <p:cNvPr id="51" name="Picture 3" descr="D:\11111111111111111111 картинки\5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429520" y="1338251"/>
                <a:ext cx="733427" cy="733427"/>
              </a:xfrm>
              <a:prstGeom prst="rect">
                <a:avLst/>
              </a:prstGeom>
              <a:noFill/>
            </p:spPr>
          </p:pic>
        </p:grpSp>
        <p:pic>
          <p:nvPicPr>
            <p:cNvPr id="42" name="голов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24" t="70854" r="48993" b="12491"/>
            <a:stretch>
              <a:fillRect/>
            </a:stretch>
          </p:blipFill>
          <p:spPr bwMode="auto">
            <a:xfrm>
              <a:off x="3714744" y="917840"/>
              <a:ext cx="1714512" cy="1143008"/>
            </a:xfrm>
            <a:prstGeom prst="rect">
              <a:avLst/>
            </a:prstGeom>
            <a:noFill/>
          </p:spPr>
        </p:pic>
        <p:pic>
          <p:nvPicPr>
            <p:cNvPr id="43" name="метл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19848" r="83275"/>
            <a:stretch>
              <a:fillRect/>
            </a:stretch>
          </p:blipFill>
          <p:spPr bwMode="auto">
            <a:xfrm>
              <a:off x="2782878" y="869015"/>
              <a:ext cx="820149" cy="4857784"/>
            </a:xfrm>
            <a:prstGeom prst="rect">
              <a:avLst/>
            </a:prstGeom>
            <a:noFill/>
          </p:spPr>
        </p:pic>
        <p:pic>
          <p:nvPicPr>
            <p:cNvPr id="44" name="пра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3192" t="3193" r="83275" b="87439"/>
            <a:stretch>
              <a:fillRect/>
            </a:stretch>
          </p:blipFill>
          <p:spPr bwMode="auto">
            <a:xfrm>
              <a:off x="3643306" y="4964917"/>
              <a:ext cx="928694" cy="642942"/>
            </a:xfrm>
            <a:prstGeom prst="rect">
              <a:avLst/>
            </a:prstGeom>
            <a:noFill/>
          </p:spPr>
        </p:pic>
        <p:pic>
          <p:nvPicPr>
            <p:cNvPr id="45" name="Picture 3" descr="D:\11111111111111111111 картинки\снеговик copy.png"/>
            <p:cNvPicPr>
              <a:picLocks noChangeAspect="1" noChangeArrowheads="1"/>
            </p:cNvPicPr>
            <p:nvPr/>
          </p:nvPicPr>
          <p:blipFill>
            <a:blip r:embed="rId7" cstate="print"/>
            <a:srcRect l="43415" r="36830" b="79632"/>
            <a:stretch>
              <a:fillRect/>
            </a:stretch>
          </p:blipFill>
          <p:spPr bwMode="auto">
            <a:xfrm>
              <a:off x="3995936" y="134083"/>
              <a:ext cx="1357322" cy="1399526"/>
            </a:xfrm>
            <a:prstGeom prst="rect">
              <a:avLst/>
            </a:prstGeom>
            <a:noFill/>
          </p:spPr>
        </p:pic>
        <p:pic>
          <p:nvPicPr>
            <p:cNvPr id="46" name="левая нога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26093" t="3193" r="61416" b="87439"/>
            <a:stretch>
              <a:fillRect/>
            </a:stretch>
          </p:blipFill>
          <p:spPr bwMode="auto">
            <a:xfrm>
              <a:off x="4695676" y="4964917"/>
              <a:ext cx="857256" cy="642942"/>
            </a:xfrm>
            <a:prstGeom prst="rect">
              <a:avLst/>
            </a:prstGeom>
            <a:noFill/>
          </p:spPr>
        </p:pic>
        <p:pic>
          <p:nvPicPr>
            <p:cNvPr id="47" name="рука 1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5079586" y="2210564"/>
              <a:ext cx="785818" cy="714380"/>
            </a:xfrm>
            <a:prstGeom prst="rect">
              <a:avLst/>
            </a:prstGeom>
            <a:noFill/>
          </p:spPr>
        </p:pic>
        <p:pic>
          <p:nvPicPr>
            <p:cNvPr id="48" name="рука 2" descr="D:\11111111111111111111 картинки\снеговик.png"/>
            <p:cNvPicPr>
              <a:picLocks noChangeAspect="1" noChangeArrowheads="1"/>
            </p:cNvPicPr>
            <p:nvPr/>
          </p:nvPicPr>
          <p:blipFill>
            <a:blip r:embed="rId5" cstate="print"/>
            <a:srcRect l="68772" t="73977" r="19778" b="15614"/>
            <a:stretch>
              <a:fillRect/>
            </a:stretch>
          </p:blipFill>
          <p:spPr bwMode="auto">
            <a:xfrm>
              <a:off x="3210118" y="2210564"/>
              <a:ext cx="785818" cy="71438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824420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0.35972 0.47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6" y="238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36233 0.525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26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60607 0.5231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12" y="26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3" y="5589240"/>
            <a:ext cx="7488833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 яке свято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нагадує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вам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ялинка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Полічіть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прикрас на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ялинці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оберіть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відповідні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цифри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D:\БАЗА КАРТИНКИ\11111111111111111111 картинки\143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8722" b="63256"/>
          <a:stretch/>
        </p:blipFill>
        <p:spPr bwMode="auto">
          <a:xfrm>
            <a:off x="323528" y="260648"/>
            <a:ext cx="1800547" cy="19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143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70" r="78722" b="11400"/>
          <a:stretch/>
        </p:blipFill>
        <p:spPr bwMode="auto">
          <a:xfrm>
            <a:off x="323528" y="3008902"/>
            <a:ext cx="1800547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143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570" b="63256"/>
          <a:stretch/>
        </p:blipFill>
        <p:spPr bwMode="auto">
          <a:xfrm>
            <a:off x="6972300" y="309270"/>
            <a:ext cx="1813403" cy="19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143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570" t="52869" b="11400"/>
          <a:stretch/>
        </p:blipFill>
        <p:spPr bwMode="auto">
          <a:xfrm>
            <a:off x="6972300" y="3057524"/>
            <a:ext cx="1813403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БАЗА КАРТИНКИ\11111111111111111111 картинки\143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27508"/>
          <a:stretch/>
        </p:blipFill>
        <p:spPr bwMode="auto">
          <a:xfrm>
            <a:off x="2638425" y="309270"/>
            <a:ext cx="3819526" cy="519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23528" y="215700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63688" y="215624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215700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03648" y="215700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568" y="215700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691680" y="2229233"/>
            <a:ext cx="432048" cy="57508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3528" y="486174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3568" y="486916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43608" y="486174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03648" y="486174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63688" y="486174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11560" y="4942151"/>
            <a:ext cx="432048" cy="57508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48530" y="4906525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40352" y="4906525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80312" y="4906525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128650" y="4906525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88690" y="4906525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668344" y="4979516"/>
            <a:ext cx="432048" cy="57508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20272" y="2204864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100392" y="2204864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52054" y="2204864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40352" y="2204864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60432" y="2204864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8028384" y="2277855"/>
            <a:ext cx="432048" cy="57508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4420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  <p:bldP spid="39" grpId="0"/>
      <p:bldP spid="40" grpId="0" animBg="1"/>
      <p:bldP spid="41" grpId="0"/>
      <p:bldP spid="43" grpId="0"/>
      <p:bldP spid="44" grpId="0"/>
      <p:bldP spid="45" grpId="0"/>
      <p:bldP spid="46" grpId="0" animBg="1"/>
      <p:bldP spid="47" grpId="0"/>
      <p:bldP spid="49" grpId="0"/>
      <p:bldP spid="50" grpId="0"/>
      <p:bldP spid="51" grpId="0"/>
      <p:bldP spid="52" grpId="0" animBg="1"/>
      <p:bldP spid="53" grpId="0"/>
      <p:bldP spid="55" grpId="0"/>
      <p:bldP spid="56" grpId="0"/>
      <p:bldP spid="57" grpId="0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366826"/>
            <a:ext cx="7488832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казкових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героїв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прийшли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свято. З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вони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казок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Розкажіть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про них.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всього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казкових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героїв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Хто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стоїть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Незнайка?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ліворуч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Попелюшки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Хто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них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високий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низький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D:\БАЗА КАРТИНКИ\11111111111111111111 картинки\13515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415"/>
          <a:stretch/>
        </p:blipFill>
        <p:spPr bwMode="auto">
          <a:xfrm>
            <a:off x="501980" y="1988840"/>
            <a:ext cx="901668" cy="205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1351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80" r="61389"/>
          <a:stretch/>
        </p:blipFill>
        <p:spPr bwMode="auto">
          <a:xfrm>
            <a:off x="1403648" y="1210223"/>
            <a:ext cx="2376264" cy="28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1351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050" r="40124"/>
          <a:stretch/>
        </p:blipFill>
        <p:spPr bwMode="auto">
          <a:xfrm>
            <a:off x="3748980" y="1796650"/>
            <a:ext cx="1687116" cy="225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1351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760" r="22955"/>
          <a:stretch/>
        </p:blipFill>
        <p:spPr bwMode="auto">
          <a:xfrm>
            <a:off x="5508104" y="1275610"/>
            <a:ext cx="1601689" cy="277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БАЗА КАРТИНКИ\11111111111111111111 картинки\1351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932"/>
          <a:stretch/>
        </p:blipFill>
        <p:spPr bwMode="auto">
          <a:xfrm>
            <a:off x="7308304" y="2198504"/>
            <a:ext cx="1542717" cy="184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420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89430" y="6182045"/>
            <a:ext cx="4849597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цілу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картинку.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D:\БАЗА КАРТИНКИ\11111111111111111111 картинки\Рисунок648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359" r="49976"/>
          <a:stretch/>
        </p:blipFill>
        <p:spPr bwMode="auto">
          <a:xfrm>
            <a:off x="6602281" y="260648"/>
            <a:ext cx="1655762" cy="272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:\БАЗА КАРТИНКИ\11111111111111111111 картинки\Рисунок648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976" b="45641"/>
          <a:stretch/>
        </p:blipFill>
        <p:spPr bwMode="auto">
          <a:xfrm>
            <a:off x="6732662" y="2886894"/>
            <a:ext cx="165576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БАЗА КАРТИНКИ\11111111111111111111 картинки\Рисунок648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b="45641"/>
          <a:stretch/>
        </p:blipFill>
        <p:spPr bwMode="auto">
          <a:xfrm>
            <a:off x="467544" y="2886894"/>
            <a:ext cx="1654969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:\БАЗА КАРТИНКИ\11111111111111111111 картинки\Рисунок648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54359"/>
          <a:stretch/>
        </p:blipFill>
        <p:spPr bwMode="auto">
          <a:xfrm>
            <a:off x="827584" y="188640"/>
            <a:ext cx="1654969" cy="272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35 -0.39352 L 0.004 -0.01019 " pathEditMode="fixed" rAng="0" ptsTypes="AA">
                                      <p:cBhvr>
                                        <p:cTn id="6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59" y="191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861 -0.39352 L -0.004 0.00023 " pathEditMode="fixed" rAng="0" ptsTypes="AA">
                                      <p:cBhvr>
                                        <p:cTn id="11" dur="2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9" y="196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312 0.46204 L 0.01043 0.00116 " pathEditMode="fixed" rAng="0" ptsTypes="AA">
                                      <p:cBhvr>
                                        <p:cTn id="16" dur="2000" spd="-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-230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938 0.47246 L 0.01197 0.01158 " pathEditMode="fixed" rAng="0" ptsTypes="AA">
                                      <p:cBhvr>
                                        <p:cTn id="21" dur="2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78" y="-230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207</Words>
  <Application>Microsoft Office PowerPoint</Application>
  <PresentationFormat>Экран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60</cp:revision>
  <dcterms:created xsi:type="dcterms:W3CDTF">2015-04-14T09:30:29Z</dcterms:created>
  <dcterms:modified xsi:type="dcterms:W3CDTF">2015-07-11T18:59:31Z</dcterms:modified>
</cp:coreProperties>
</file>