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audio2.wav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audio" Target="../media/audio1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43.png"/><Relationship Id="rId5" Type="http://schemas.openxmlformats.org/officeDocument/2006/relationships/image" Target="../media/image12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143372" y="2756126"/>
            <a:ext cx="48577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Хто для всіх на Новий рік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Несе гостинців повний міх.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Чарівне зимове свято!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Дідуся цього як звати?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11111111111111111111 картинки\дед мороз мешок 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56118"/>
            <a:ext cx="3214710" cy="550177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937093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загадку.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60007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3" descr="D:\11111111111111111111 картинки\2321.png"/>
          <p:cNvPicPr>
            <a:picLocks noChangeAspect="1" noChangeArrowheads="1"/>
          </p:cNvPicPr>
          <p:nvPr/>
        </p:nvPicPr>
        <p:blipFill>
          <a:blip r:embed="rId4" cstate="print"/>
          <a:srcRect l="12810" r="11119"/>
          <a:stretch>
            <a:fillRect/>
          </a:stretch>
        </p:blipFill>
        <p:spPr bwMode="auto">
          <a:xfrm>
            <a:off x="7356317" y="2770517"/>
            <a:ext cx="1716277" cy="2158680"/>
          </a:xfrm>
          <a:prstGeom prst="rect">
            <a:avLst/>
          </a:prstGeom>
          <a:noFill/>
        </p:spPr>
      </p:pic>
      <p:pic>
        <p:nvPicPr>
          <p:cNvPr id="7" name="2" descr="D:\11111111111111111111 картинки\2321.png"/>
          <p:cNvPicPr>
            <a:picLocks noChangeAspect="1" noChangeArrowheads="1"/>
          </p:cNvPicPr>
          <p:nvPr/>
        </p:nvPicPr>
        <p:blipFill>
          <a:blip r:embed="rId5" cstate="print"/>
          <a:srcRect l="12810" r="11119"/>
          <a:stretch>
            <a:fillRect/>
          </a:stretch>
        </p:blipFill>
        <p:spPr bwMode="auto">
          <a:xfrm>
            <a:off x="5098437" y="2179158"/>
            <a:ext cx="2186442" cy="2750039"/>
          </a:xfrm>
          <a:prstGeom prst="rect">
            <a:avLst/>
          </a:prstGeom>
          <a:noFill/>
        </p:spPr>
      </p:pic>
      <p:pic>
        <p:nvPicPr>
          <p:cNvPr id="8" name="1" descr="D:\11111111111111111111 картинки\2321.png"/>
          <p:cNvPicPr>
            <a:picLocks noChangeAspect="1" noChangeArrowheads="1"/>
          </p:cNvPicPr>
          <p:nvPr/>
        </p:nvPicPr>
        <p:blipFill>
          <a:blip r:embed="rId6" cstate="print"/>
          <a:srcRect l="12810" r="11119"/>
          <a:stretch>
            <a:fillRect/>
          </a:stretch>
        </p:blipFill>
        <p:spPr bwMode="auto">
          <a:xfrm>
            <a:off x="125919" y="2567958"/>
            <a:ext cx="1874313" cy="2357453"/>
          </a:xfrm>
          <a:prstGeom prst="rect">
            <a:avLst/>
          </a:prstGeom>
          <a:noFill/>
        </p:spPr>
      </p:pic>
      <p:pic>
        <p:nvPicPr>
          <p:cNvPr id="10" name="выс" descr="D:\11111111111111111111 картинки\2321.png"/>
          <p:cNvPicPr>
            <a:picLocks noChangeAspect="1" noChangeArrowheads="1"/>
          </p:cNvPicPr>
          <p:nvPr/>
        </p:nvPicPr>
        <p:blipFill>
          <a:blip r:embed="rId7" cstate="print"/>
          <a:srcRect l="12810" r="11119"/>
          <a:stretch>
            <a:fillRect/>
          </a:stretch>
        </p:blipFill>
        <p:spPr bwMode="auto">
          <a:xfrm>
            <a:off x="2068140" y="1243025"/>
            <a:ext cx="2930723" cy="368617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085761" y="6143644"/>
            <a:ext cx="3772123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Оберіть найвищу ялинку.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D:\11111111111111111111 картинки\елка 9.png"/>
          <p:cNvPicPr>
            <a:picLocks noChangeAspect="1" noChangeArrowheads="1"/>
          </p:cNvPicPr>
          <p:nvPr/>
        </p:nvPicPr>
        <p:blipFill>
          <a:blip r:embed="rId4" cstate="print"/>
          <a:srcRect l="3846" r="3846" b="24132"/>
          <a:stretch>
            <a:fillRect/>
          </a:stretch>
        </p:blipFill>
        <p:spPr bwMode="auto">
          <a:xfrm>
            <a:off x="2928926" y="1926041"/>
            <a:ext cx="3321867" cy="4003359"/>
          </a:xfrm>
          <a:prstGeom prst="rect">
            <a:avLst/>
          </a:prstGeom>
          <a:noFill/>
        </p:spPr>
      </p:pic>
      <p:pic>
        <p:nvPicPr>
          <p:cNvPr id="7" name="Кукла" descr="D:\11111111111111111111 картинки\Кукла 2.png"/>
          <p:cNvPicPr>
            <a:picLocks noChangeAspect="1" noChangeArrowheads="1"/>
          </p:cNvPicPr>
          <p:nvPr/>
        </p:nvPicPr>
        <p:blipFill>
          <a:blip r:embed="rId5" cstate="print"/>
          <a:srcRect l="38158" t="3947" r="3947"/>
          <a:stretch>
            <a:fillRect/>
          </a:stretch>
        </p:blipFill>
        <p:spPr bwMode="auto">
          <a:xfrm flipH="1">
            <a:off x="7858148" y="357185"/>
            <a:ext cx="861162" cy="1428741"/>
          </a:xfrm>
          <a:prstGeom prst="rect">
            <a:avLst/>
          </a:prstGeom>
          <a:noFill/>
        </p:spPr>
      </p:pic>
      <p:pic>
        <p:nvPicPr>
          <p:cNvPr id="9" name="Коньки" descr="D:\11111111111111111111 картинки\1324а.png"/>
          <p:cNvPicPr>
            <a:picLocks noChangeAspect="1" noChangeArrowheads="1"/>
          </p:cNvPicPr>
          <p:nvPr/>
        </p:nvPicPr>
        <p:blipFill>
          <a:blip r:embed="rId6" cstate="print"/>
          <a:srcRect t="10040" r="82091" b="12985"/>
          <a:stretch>
            <a:fillRect/>
          </a:stretch>
        </p:blipFill>
        <p:spPr bwMode="auto">
          <a:xfrm>
            <a:off x="428596" y="1928802"/>
            <a:ext cx="1214446" cy="1034528"/>
          </a:xfrm>
          <a:prstGeom prst="rect">
            <a:avLst/>
          </a:prstGeom>
          <a:noFill/>
        </p:spPr>
      </p:pic>
      <p:pic>
        <p:nvPicPr>
          <p:cNvPr id="10" name="Книга" descr="D:\11111111111111111111 картинки\Книга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214290"/>
            <a:ext cx="1247618" cy="1071570"/>
          </a:xfrm>
          <a:prstGeom prst="rect">
            <a:avLst/>
          </a:prstGeom>
          <a:noFill/>
        </p:spPr>
      </p:pic>
      <p:pic>
        <p:nvPicPr>
          <p:cNvPr id="11" name="мяч" descr="D:\11111111111111111111 картинки\мяч 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500042"/>
            <a:ext cx="1009208" cy="1002776"/>
          </a:xfrm>
          <a:prstGeom prst="rect">
            <a:avLst/>
          </a:prstGeom>
          <a:noFill/>
        </p:spPr>
      </p:pic>
      <p:pic>
        <p:nvPicPr>
          <p:cNvPr id="12" name="сапоги" descr="D:\11111111111111111111 картинки\16 copсапогиy.png"/>
          <p:cNvPicPr>
            <a:picLocks noChangeAspect="1" noChangeArrowheads="1"/>
          </p:cNvPicPr>
          <p:nvPr/>
        </p:nvPicPr>
        <p:blipFill>
          <a:blip r:embed="rId9" cstate="print"/>
          <a:srcRect l="1492" t="13930"/>
          <a:stretch>
            <a:fillRect/>
          </a:stretch>
        </p:blipFill>
        <p:spPr bwMode="auto">
          <a:xfrm>
            <a:off x="7572396" y="2143116"/>
            <a:ext cx="1160990" cy="1014400"/>
          </a:xfrm>
          <a:prstGeom prst="rect">
            <a:avLst/>
          </a:prstGeom>
          <a:noFill/>
        </p:spPr>
      </p:pic>
      <p:pic>
        <p:nvPicPr>
          <p:cNvPr id="14" name="Picture 9" descr="D:\11111111111111111111 картинки\1330а.png"/>
          <p:cNvPicPr>
            <a:picLocks noChangeAspect="1" noChangeArrowheads="1"/>
          </p:cNvPicPr>
          <p:nvPr/>
        </p:nvPicPr>
        <p:blipFill>
          <a:blip r:embed="rId10" cstate="print"/>
          <a:srcRect r="77916"/>
          <a:stretch>
            <a:fillRect/>
          </a:stretch>
        </p:blipFill>
        <p:spPr bwMode="auto">
          <a:xfrm>
            <a:off x="5000628" y="600253"/>
            <a:ext cx="572943" cy="685607"/>
          </a:xfrm>
          <a:prstGeom prst="rect">
            <a:avLst/>
          </a:prstGeom>
          <a:noFill/>
        </p:spPr>
      </p:pic>
      <p:pic>
        <p:nvPicPr>
          <p:cNvPr id="18" name="домик" descr="D:\11111111111111111111 картинки\14игрушки.png"/>
          <p:cNvPicPr>
            <a:picLocks noChangeAspect="1" noChangeArrowheads="1"/>
          </p:cNvPicPr>
          <p:nvPr/>
        </p:nvPicPr>
        <p:blipFill>
          <a:blip r:embed="rId11" cstate="print"/>
          <a:srcRect l="4300" t="54961" r="81985" b="15270"/>
          <a:stretch>
            <a:fillRect/>
          </a:stretch>
        </p:blipFill>
        <p:spPr bwMode="auto">
          <a:xfrm>
            <a:off x="2285984" y="1857364"/>
            <a:ext cx="642942" cy="857256"/>
          </a:xfrm>
          <a:prstGeom prst="rect">
            <a:avLst/>
          </a:prstGeom>
          <a:noFill/>
        </p:spPr>
      </p:pic>
      <p:pic>
        <p:nvPicPr>
          <p:cNvPr id="22" name="игрушка дли" descr="D:\11111111111111111111 картинки\14игрушки.png"/>
          <p:cNvPicPr>
            <a:picLocks noChangeAspect="1" noChangeArrowheads="1"/>
          </p:cNvPicPr>
          <p:nvPr/>
        </p:nvPicPr>
        <p:blipFill>
          <a:blip r:embed="rId12" cstate="print"/>
          <a:srcRect l="7801" t="4762" r="87324" b="66667"/>
          <a:stretch>
            <a:fillRect/>
          </a:stretch>
        </p:blipFill>
        <p:spPr bwMode="auto">
          <a:xfrm>
            <a:off x="6429388" y="2000240"/>
            <a:ext cx="317502" cy="1143008"/>
          </a:xfrm>
          <a:prstGeom prst="rect">
            <a:avLst/>
          </a:prstGeom>
          <a:noFill/>
        </p:spPr>
      </p:pic>
      <p:pic>
        <p:nvPicPr>
          <p:cNvPr id="23" name="игрушка крюк" descr="D:\11111111111111111111 картинки\14игрушки.png"/>
          <p:cNvPicPr>
            <a:picLocks noChangeAspect="1" noChangeArrowheads="1"/>
          </p:cNvPicPr>
          <p:nvPr/>
        </p:nvPicPr>
        <p:blipFill>
          <a:blip r:embed="rId13" cstate="print"/>
          <a:srcRect l="86780" t="6349" r="4444" b="71429"/>
          <a:stretch>
            <a:fillRect/>
          </a:stretch>
        </p:blipFill>
        <p:spPr bwMode="auto">
          <a:xfrm>
            <a:off x="8143900" y="3429000"/>
            <a:ext cx="642942" cy="1000132"/>
          </a:xfrm>
          <a:prstGeom prst="rect">
            <a:avLst/>
          </a:prstGeom>
          <a:noFill/>
        </p:spPr>
      </p:pic>
      <p:pic>
        <p:nvPicPr>
          <p:cNvPr id="2051" name="телефон" descr="D:\11111111111111111111 картинки\телефон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15140" y="4452957"/>
            <a:ext cx="1234914" cy="1547811"/>
          </a:xfrm>
          <a:prstGeom prst="rect">
            <a:avLst/>
          </a:prstGeom>
          <a:noFill/>
        </p:spPr>
      </p:pic>
      <p:pic>
        <p:nvPicPr>
          <p:cNvPr id="2052" name="сосулька" descr="D:\11111111111111111111 картинки\21сосульки.png"/>
          <p:cNvPicPr>
            <a:picLocks noChangeAspect="1" noChangeArrowheads="1"/>
          </p:cNvPicPr>
          <p:nvPr/>
        </p:nvPicPr>
        <p:blipFill>
          <a:blip r:embed="rId15" cstate="print"/>
          <a:srcRect t="1937" b="7526"/>
          <a:stretch>
            <a:fillRect/>
          </a:stretch>
        </p:blipFill>
        <p:spPr bwMode="auto">
          <a:xfrm>
            <a:off x="357190" y="3429000"/>
            <a:ext cx="1714480" cy="1552241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2722778" y="6182045"/>
            <a:ext cx="299223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Прикрасьте ялинку.</a:t>
            </a:r>
          </a:p>
        </p:txBody>
      </p:sp>
      <p:pic>
        <p:nvPicPr>
          <p:cNvPr id="2" name="колокольчик" descr="D:\11111111111111111111 картинки\колокольчик.png"/>
          <p:cNvPicPr>
            <a:picLocks noChangeAspect="1" noChangeArrowheads="1"/>
          </p:cNvPicPr>
          <p:nvPr/>
        </p:nvPicPr>
        <p:blipFill>
          <a:blip r:embed="rId16" cstate="print"/>
          <a:srcRect l="5919" r="25002" b="8771"/>
          <a:stretch>
            <a:fillRect/>
          </a:stretch>
        </p:blipFill>
        <p:spPr bwMode="auto">
          <a:xfrm>
            <a:off x="879548" y="428604"/>
            <a:ext cx="703218" cy="928694"/>
          </a:xfrm>
          <a:prstGeom prst="rect">
            <a:avLst/>
          </a:prstGeom>
          <a:noFill/>
        </p:spPr>
      </p:pic>
      <p:pic>
        <p:nvPicPr>
          <p:cNvPr id="2053" name="шарик 5" descr="D:\11111111111111111111 картинки\1шар6.png"/>
          <p:cNvPicPr>
            <a:picLocks noChangeAspect="1" noChangeArrowheads="1"/>
          </p:cNvPicPr>
          <p:nvPr/>
        </p:nvPicPr>
        <p:blipFill>
          <a:blip r:embed="rId17" cstate="print"/>
          <a:srcRect l="12032" r="7753"/>
          <a:stretch>
            <a:fillRect/>
          </a:stretch>
        </p:blipFill>
        <p:spPr bwMode="auto">
          <a:xfrm>
            <a:off x="500034" y="5072074"/>
            <a:ext cx="630340" cy="785818"/>
          </a:xfrm>
          <a:prstGeom prst="rect">
            <a:avLst/>
          </a:prstGeom>
          <a:noFill/>
        </p:spPr>
      </p:pic>
      <p:pic>
        <p:nvPicPr>
          <p:cNvPr id="2050" name="снежинка" descr="D:\11111111111111111111 картинки\снежинка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928794" y="500042"/>
            <a:ext cx="857256" cy="857256"/>
          </a:xfrm>
          <a:prstGeom prst="rect">
            <a:avLst/>
          </a:prstGeom>
          <a:noFill/>
        </p:spPr>
      </p:pic>
      <p:pic>
        <p:nvPicPr>
          <p:cNvPr id="2055" name="звезда5" descr="D:\11111111111111111111 картинки\звезда5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643702" y="3429000"/>
            <a:ext cx="901735" cy="863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33526E-6 L -0.42569 0.1683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52601E-6 L -0.2441 0.2402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1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02312E-6 L 0.19132 0.061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5607E-7 L 0.16337 0.3852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1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04046E-6 L -0.03091 0.3935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1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91329E-6 L 0.26025 0.4862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4971E-6 L 0.3165 -0.0342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-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13873E-6 L -0.18924 0.1257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7" name="Конфеты" descr="D:\11111111111111111111 картинки\конф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857364"/>
            <a:ext cx="1751750" cy="846214"/>
          </a:xfrm>
          <a:prstGeom prst="rect">
            <a:avLst/>
          </a:prstGeom>
          <a:noFill/>
        </p:spPr>
      </p:pic>
      <p:pic>
        <p:nvPicPr>
          <p:cNvPr id="17418" name="Печенье" descr="D:\11111111111111111111 картинки\печень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5884" y="4929198"/>
            <a:ext cx="1416050" cy="990600"/>
          </a:xfrm>
          <a:prstGeom prst="rect">
            <a:avLst/>
          </a:prstGeom>
          <a:noFill/>
        </p:spPr>
      </p:pic>
      <p:pic>
        <p:nvPicPr>
          <p:cNvPr id="17419" name="Мороженок" descr="D:\11111111111111111111 картинки\мороженное 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53872" y="4143380"/>
            <a:ext cx="704408" cy="1481131"/>
          </a:xfrm>
          <a:prstGeom prst="rect">
            <a:avLst/>
          </a:prstGeom>
          <a:noFill/>
        </p:spPr>
      </p:pic>
      <p:grpSp>
        <p:nvGrpSpPr>
          <p:cNvPr id="22" name="Шоколад"/>
          <p:cNvGrpSpPr/>
          <p:nvPr/>
        </p:nvGrpSpPr>
        <p:grpSpPr>
          <a:xfrm>
            <a:off x="6286512" y="3571876"/>
            <a:ext cx="1524310" cy="743940"/>
            <a:chOff x="5143504" y="4071943"/>
            <a:chExt cx="1524310" cy="743940"/>
          </a:xfrm>
        </p:grpSpPr>
        <p:pic>
          <p:nvPicPr>
            <p:cNvPr id="17420" name="Picture 12" descr="D:\11111111111111111111 картинки\1907.png"/>
            <p:cNvPicPr>
              <a:picLocks noChangeAspect="1" noChangeArrowheads="1"/>
            </p:cNvPicPr>
            <p:nvPr/>
          </p:nvPicPr>
          <p:blipFill>
            <a:blip r:embed="rId6" cstate="print"/>
            <a:srcRect t="65349"/>
            <a:stretch>
              <a:fillRect/>
            </a:stretch>
          </p:blipFill>
          <p:spPr bwMode="auto">
            <a:xfrm>
              <a:off x="5143504" y="4071943"/>
              <a:ext cx="1500198" cy="519834"/>
            </a:xfrm>
            <a:prstGeom prst="rect">
              <a:avLst/>
            </a:prstGeom>
            <a:noFill/>
          </p:spPr>
        </p:pic>
        <p:pic>
          <p:nvPicPr>
            <p:cNvPr id="18" name="Picture 12" descr="D:\11111111111111111111 картинки\1907.png"/>
            <p:cNvPicPr>
              <a:picLocks noChangeAspect="1" noChangeArrowheads="1"/>
            </p:cNvPicPr>
            <p:nvPr/>
          </p:nvPicPr>
          <p:blipFill>
            <a:blip r:embed="rId6" cstate="print"/>
            <a:srcRect t="65349"/>
            <a:stretch>
              <a:fillRect/>
            </a:stretch>
          </p:blipFill>
          <p:spPr bwMode="auto">
            <a:xfrm rot="21219654">
              <a:off x="5167616" y="4296049"/>
              <a:ext cx="1500198" cy="519834"/>
            </a:xfrm>
            <a:prstGeom prst="rect">
              <a:avLst/>
            </a:prstGeom>
            <a:noFill/>
          </p:spPr>
        </p:pic>
      </p:grpSp>
      <p:pic>
        <p:nvPicPr>
          <p:cNvPr id="17421" name="Пироженок" descr="D:\11111111111111111111 картинки\1378.png"/>
          <p:cNvPicPr>
            <a:picLocks noChangeAspect="1" noChangeArrowheads="1"/>
          </p:cNvPicPr>
          <p:nvPr/>
        </p:nvPicPr>
        <p:blipFill>
          <a:blip r:embed="rId7" cstate="print"/>
          <a:srcRect t="22332"/>
          <a:stretch>
            <a:fillRect/>
          </a:stretch>
        </p:blipFill>
        <p:spPr bwMode="auto">
          <a:xfrm>
            <a:off x="4572000" y="3143248"/>
            <a:ext cx="1257283" cy="976509"/>
          </a:xfrm>
          <a:prstGeom prst="rect">
            <a:avLst/>
          </a:prstGeom>
          <a:noFill/>
        </p:spPr>
      </p:pic>
      <p:pic>
        <p:nvPicPr>
          <p:cNvPr id="17422" name="Зефир" descr="D:\11111111111111111111 картинки\5928651.zefir_belo-rozoviy_fasovka_2-8_kg-vozmozen_rjd-_98-55r_za_kg.png"/>
          <p:cNvPicPr>
            <a:picLocks noChangeAspect="1" noChangeArrowheads="1"/>
          </p:cNvPicPr>
          <p:nvPr/>
        </p:nvPicPr>
        <p:blipFill>
          <a:blip r:embed="rId8" cstate="print"/>
          <a:srcRect l="5882" t="9581" r="12669" b="23054"/>
          <a:stretch>
            <a:fillRect/>
          </a:stretch>
        </p:blipFill>
        <p:spPr bwMode="auto">
          <a:xfrm>
            <a:off x="785786" y="3500438"/>
            <a:ext cx="1143008" cy="714380"/>
          </a:xfrm>
          <a:prstGeom prst="rect">
            <a:avLst/>
          </a:prstGeom>
          <a:noFill/>
        </p:spPr>
      </p:pic>
      <p:pic>
        <p:nvPicPr>
          <p:cNvPr id="17423" name="Кукла" descr="D:\11111111111111111111 картинки\кукла5.png"/>
          <p:cNvPicPr>
            <a:picLocks noChangeAspect="1" noChangeArrowheads="1"/>
          </p:cNvPicPr>
          <p:nvPr/>
        </p:nvPicPr>
        <p:blipFill>
          <a:blip r:embed="rId9" cstate="print"/>
          <a:srcRect l="14510" r="13286"/>
          <a:stretch>
            <a:fillRect/>
          </a:stretch>
        </p:blipFill>
        <p:spPr bwMode="auto">
          <a:xfrm>
            <a:off x="4605343" y="4357694"/>
            <a:ext cx="1181103" cy="1681563"/>
          </a:xfrm>
          <a:prstGeom prst="rect">
            <a:avLst/>
          </a:prstGeom>
          <a:noFill/>
        </p:spPr>
      </p:pic>
      <p:pic>
        <p:nvPicPr>
          <p:cNvPr id="17424" name="Кубики" descr="D:\11111111111111111111 картинки\Кубики 2.png"/>
          <p:cNvPicPr>
            <a:picLocks noChangeAspect="1" noChangeArrowheads="1"/>
          </p:cNvPicPr>
          <p:nvPr/>
        </p:nvPicPr>
        <p:blipFill>
          <a:blip r:embed="rId10" cstate="print"/>
          <a:srcRect t="934" b="13551"/>
          <a:stretch>
            <a:fillRect/>
          </a:stretch>
        </p:blipFill>
        <p:spPr bwMode="auto">
          <a:xfrm>
            <a:off x="2643174" y="3429000"/>
            <a:ext cx="1404930" cy="1201421"/>
          </a:xfrm>
          <a:prstGeom prst="rect">
            <a:avLst/>
          </a:prstGeom>
          <a:noFill/>
        </p:spPr>
      </p:pic>
      <p:pic>
        <p:nvPicPr>
          <p:cNvPr id="17425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00826" y="4840298"/>
            <a:ext cx="1000131" cy="1089032"/>
          </a:xfrm>
          <a:prstGeom prst="rect">
            <a:avLst/>
          </a:prstGeom>
          <a:noFill/>
        </p:spPr>
      </p:pic>
      <p:pic>
        <p:nvPicPr>
          <p:cNvPr id="17426" name="Мяч" descr="D:\11111111111111111111 картинки\мячик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43240" y="2000240"/>
            <a:ext cx="1040570" cy="1087330"/>
          </a:xfrm>
          <a:prstGeom prst="rect">
            <a:avLst/>
          </a:prstGeom>
          <a:noFill/>
        </p:spPr>
      </p:pic>
      <p:pic>
        <p:nvPicPr>
          <p:cNvPr id="17427" name="Пес" descr="D:\11111111111111111111 картинки\игрушки3.png"/>
          <p:cNvPicPr>
            <a:picLocks noChangeAspect="1" noChangeArrowheads="1"/>
          </p:cNvPicPr>
          <p:nvPr/>
        </p:nvPicPr>
        <p:blipFill>
          <a:blip r:embed="rId13" cstate="print"/>
          <a:srcRect l="76372" t="32143" r="5025"/>
          <a:stretch>
            <a:fillRect/>
          </a:stretch>
        </p:blipFill>
        <p:spPr bwMode="auto">
          <a:xfrm>
            <a:off x="1142976" y="4714884"/>
            <a:ext cx="688889" cy="1071594"/>
          </a:xfrm>
          <a:prstGeom prst="rect">
            <a:avLst/>
          </a:prstGeom>
          <a:noFill/>
        </p:spPr>
      </p:pic>
      <p:pic>
        <p:nvPicPr>
          <p:cNvPr id="17428" name="Мишка" descr="D:\11111111111111111111 картинки\игрушки3 copy.png"/>
          <p:cNvPicPr>
            <a:picLocks noChangeAspect="1" noChangeArrowheads="1"/>
          </p:cNvPicPr>
          <p:nvPr/>
        </p:nvPicPr>
        <p:blipFill>
          <a:blip r:embed="rId14" cstate="print"/>
          <a:srcRect l="10571"/>
          <a:stretch>
            <a:fillRect/>
          </a:stretch>
        </p:blipFill>
        <p:spPr bwMode="auto">
          <a:xfrm>
            <a:off x="3214678" y="428604"/>
            <a:ext cx="1072417" cy="1199187"/>
          </a:xfrm>
          <a:prstGeom prst="rect">
            <a:avLst/>
          </a:prstGeom>
          <a:noFill/>
        </p:spPr>
      </p:pic>
      <p:pic>
        <p:nvPicPr>
          <p:cNvPr id="17429" name="Лего" descr="D:\11111111111111111111 картинки\Lego Designer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00628" y="428604"/>
            <a:ext cx="714380" cy="714380"/>
          </a:xfrm>
          <a:prstGeom prst="rect">
            <a:avLst/>
          </a:prstGeom>
          <a:noFill/>
        </p:spPr>
      </p:pic>
      <p:grpSp>
        <p:nvGrpSpPr>
          <p:cNvPr id="25" name="Группа 24"/>
          <p:cNvGrpSpPr/>
          <p:nvPr/>
        </p:nvGrpSpPr>
        <p:grpSpPr>
          <a:xfrm>
            <a:off x="6545854" y="285728"/>
            <a:ext cx="2240988" cy="2643206"/>
            <a:chOff x="6474416" y="285728"/>
            <a:chExt cx="2240988" cy="2643206"/>
          </a:xfrm>
        </p:grpSpPr>
        <p:pic>
          <p:nvPicPr>
            <p:cNvPr id="17413" name="Picture 5" descr="D:\11111111111111111111 картинки\дед мороз лес мешок 9.png"/>
            <p:cNvPicPr>
              <a:picLocks noChangeAspect="1" noChangeArrowheads="1"/>
            </p:cNvPicPr>
            <p:nvPr/>
          </p:nvPicPr>
          <p:blipFill>
            <a:blip r:embed="rId16" cstate="print"/>
            <a:srcRect l="5000" r="17000" b="8000"/>
            <a:stretch>
              <a:fillRect/>
            </a:stretch>
          </p:blipFill>
          <p:spPr bwMode="auto">
            <a:xfrm flipH="1">
              <a:off x="6474416" y="285728"/>
              <a:ext cx="2240988" cy="2643206"/>
            </a:xfrm>
            <a:prstGeom prst="rect">
              <a:avLst/>
            </a:prstGeom>
            <a:noFill/>
          </p:spPr>
        </p:pic>
        <p:pic>
          <p:nvPicPr>
            <p:cNvPr id="17415" name="Picture 7" descr="D:\11111111111111111111 картинки\кукла.pn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188796" y="1142984"/>
              <a:ext cx="885870" cy="1301734"/>
            </a:xfrm>
            <a:prstGeom prst="rect">
              <a:avLst/>
            </a:prstGeom>
            <a:noFill/>
          </p:spPr>
        </p:pic>
      </p:grpSp>
      <p:sp>
        <p:nvSpPr>
          <p:cNvPr id="27" name="Прямоугольник 26"/>
          <p:cNvSpPr/>
          <p:nvPr/>
        </p:nvSpPr>
        <p:spPr>
          <a:xfrm>
            <a:off x="750263" y="6253483"/>
            <a:ext cx="617919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Розкладіть подарунки Діда Мороза </a:t>
            </a:r>
            <a:r>
              <a:rPr lang="uk-UA" sz="2400" b="1" dirty="0" smtClean="0">
                <a:solidFill>
                  <a:schemeClr val="bg1"/>
                </a:solidFill>
              </a:rPr>
              <a:t>в </a:t>
            </a:r>
            <a:r>
              <a:rPr lang="uk-UA" sz="2400" b="1" dirty="0" smtClean="0">
                <a:solidFill>
                  <a:schemeClr val="bg1"/>
                </a:solidFill>
              </a:rPr>
              <a:t>мішки.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500034" y="285728"/>
            <a:ext cx="2105504" cy="2498391"/>
            <a:chOff x="500034" y="285728"/>
            <a:chExt cx="2105504" cy="2498391"/>
          </a:xfrm>
        </p:grpSpPr>
        <p:pic>
          <p:nvPicPr>
            <p:cNvPr id="17412" name="Picture 4" descr="C:\Documents and Settings\Юра\Рабочий стол\дед мороз мальчик елка 9.png"/>
            <p:cNvPicPr>
              <a:picLocks noChangeAspect="1" noChangeArrowheads="1"/>
            </p:cNvPicPr>
            <p:nvPr/>
          </p:nvPicPr>
          <p:blipFill>
            <a:blip r:embed="rId18" cstate="print"/>
            <a:srcRect r="15726"/>
            <a:stretch>
              <a:fillRect/>
            </a:stretch>
          </p:blipFill>
          <p:spPr bwMode="auto">
            <a:xfrm>
              <a:off x="500034" y="285728"/>
              <a:ext cx="2105504" cy="2498391"/>
            </a:xfrm>
            <a:prstGeom prst="rect">
              <a:avLst/>
            </a:prstGeom>
            <a:noFill/>
          </p:spPr>
        </p:pic>
        <p:pic>
          <p:nvPicPr>
            <p:cNvPr id="1026" name="Picture 2" descr="D:\11111111111111111111 картинки\конфета1.png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179025" y="1071546"/>
              <a:ext cx="678331" cy="128588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62428E-6 L 0.4283 0.11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67052E-7 L 0.24479 0.1646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12139E-6 L -0.42639 -0.0947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-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62428E-6 L 0.44601 -0.091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8.09249E-7 L 0.47274 -0.3077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" y="-1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87283E-6 L -0.40729 -0.2915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" y="-1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73988E-6 L -0.60937 -0.3371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" y="-1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87283E-6 L -0.76875 -0.4739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" y="-2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4335E-6 L 0.07292 -0.5156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-2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4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0.28611 -0.4987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2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19653E-6 L -0.19861 -0.5632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" y="-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89017E-7 L 0.00503 -0.3246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27746E-6 L 0.68386 -0.4959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" y="-2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2" y="214290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2143116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4071942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6116" y="6143644"/>
            <a:ext cx="4416082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251" y="428604"/>
            <a:ext cx="1267385" cy="1428760"/>
          </a:xfrm>
          <a:prstGeom prst="rect">
            <a:avLst/>
          </a:prstGeom>
          <a:noFill/>
        </p:spPr>
      </p:pic>
      <p:pic>
        <p:nvPicPr>
          <p:cNvPr id="12" name="шарик" descr="D:\11111111111111111111 картинки\1330а.png"/>
          <p:cNvPicPr>
            <a:picLocks noChangeAspect="1" noChangeArrowheads="1"/>
          </p:cNvPicPr>
          <p:nvPr/>
        </p:nvPicPr>
        <p:blipFill>
          <a:blip r:embed="rId5" cstate="print"/>
          <a:srcRect r="77916"/>
          <a:stretch>
            <a:fillRect/>
          </a:stretch>
        </p:blipFill>
        <p:spPr bwMode="auto">
          <a:xfrm>
            <a:off x="700123" y="428604"/>
            <a:ext cx="1300109" cy="1428760"/>
          </a:xfrm>
          <a:prstGeom prst="rect">
            <a:avLst/>
          </a:prstGeom>
          <a:noFill/>
        </p:spPr>
      </p:pic>
      <p:pic>
        <p:nvPicPr>
          <p:cNvPr id="13" name="игрушка дли" descr="D:\11111111111111111111 картинки\14игрушки.png"/>
          <p:cNvPicPr>
            <a:picLocks noChangeAspect="1" noChangeArrowheads="1"/>
          </p:cNvPicPr>
          <p:nvPr/>
        </p:nvPicPr>
        <p:blipFill>
          <a:blip r:embed="rId6" cstate="print"/>
          <a:srcRect l="7801" t="4762" r="87324" b="66667"/>
          <a:stretch>
            <a:fillRect/>
          </a:stretch>
        </p:blipFill>
        <p:spPr bwMode="auto">
          <a:xfrm rot="3666743">
            <a:off x="3069977" y="130829"/>
            <a:ext cx="555628" cy="2000264"/>
          </a:xfrm>
          <a:prstGeom prst="rect">
            <a:avLst/>
          </a:prstGeom>
          <a:noFill/>
        </p:spPr>
      </p:pic>
      <p:pic>
        <p:nvPicPr>
          <p:cNvPr id="14" name="игрушка крюк" descr="D:\11111111111111111111 картинки\14игрушки.png"/>
          <p:cNvPicPr>
            <a:picLocks noChangeAspect="1" noChangeArrowheads="1"/>
          </p:cNvPicPr>
          <p:nvPr/>
        </p:nvPicPr>
        <p:blipFill>
          <a:blip r:embed="rId7" cstate="print"/>
          <a:srcRect l="86780" t="6349" r="4444" b="71429"/>
          <a:stretch>
            <a:fillRect/>
          </a:stretch>
        </p:blipFill>
        <p:spPr bwMode="auto">
          <a:xfrm rot="924881">
            <a:off x="6930883" y="119904"/>
            <a:ext cx="1143008" cy="1778012"/>
          </a:xfrm>
          <a:prstGeom prst="rect">
            <a:avLst/>
          </a:prstGeom>
          <a:noFill/>
        </p:spPr>
      </p:pic>
      <p:pic>
        <p:nvPicPr>
          <p:cNvPr id="15" name="кор 3" descr="D:\11111111111111111111 картинки\2289короб.png"/>
          <p:cNvPicPr>
            <a:picLocks noChangeAspect="1" noChangeArrowheads="1"/>
          </p:cNvPicPr>
          <p:nvPr/>
        </p:nvPicPr>
        <p:blipFill>
          <a:blip r:embed="rId8" cstate="print"/>
          <a:srcRect l="8950" r="17661" b="10333"/>
          <a:stretch>
            <a:fillRect/>
          </a:stretch>
        </p:blipFill>
        <p:spPr bwMode="auto">
          <a:xfrm>
            <a:off x="741796" y="2468343"/>
            <a:ext cx="1401312" cy="1135496"/>
          </a:xfrm>
          <a:prstGeom prst="rect">
            <a:avLst/>
          </a:prstGeom>
          <a:noFill/>
        </p:spPr>
      </p:pic>
      <p:pic>
        <p:nvPicPr>
          <p:cNvPr id="16" name="кор 2" descr="D:\11111111111111111111 картинки\2289короб.png"/>
          <p:cNvPicPr>
            <a:picLocks noChangeAspect="1" noChangeArrowheads="1"/>
          </p:cNvPicPr>
          <p:nvPr/>
        </p:nvPicPr>
        <p:blipFill>
          <a:blip r:embed="rId8" cstate="print"/>
          <a:srcRect l="8950" r="17661" b="10333"/>
          <a:stretch>
            <a:fillRect/>
          </a:stretch>
        </p:blipFill>
        <p:spPr bwMode="auto">
          <a:xfrm>
            <a:off x="7072330" y="2507818"/>
            <a:ext cx="1401312" cy="1135496"/>
          </a:xfrm>
          <a:prstGeom prst="rect">
            <a:avLst/>
          </a:prstGeom>
          <a:noFill/>
        </p:spPr>
      </p:pic>
      <p:pic>
        <p:nvPicPr>
          <p:cNvPr id="17" name="кор 1" descr="D:\11111111111111111111 картинки\2289короб.png"/>
          <p:cNvPicPr>
            <a:picLocks noChangeAspect="1" noChangeArrowheads="1"/>
          </p:cNvPicPr>
          <p:nvPr/>
        </p:nvPicPr>
        <p:blipFill>
          <a:blip r:embed="rId8" cstate="print"/>
          <a:srcRect l="8950" r="17661" b="10333"/>
          <a:stretch>
            <a:fillRect/>
          </a:stretch>
        </p:blipFill>
        <p:spPr bwMode="auto">
          <a:xfrm>
            <a:off x="5214942" y="2507818"/>
            <a:ext cx="1401312" cy="1135496"/>
          </a:xfrm>
          <a:prstGeom prst="rect">
            <a:avLst/>
          </a:prstGeom>
          <a:noFill/>
        </p:spPr>
      </p:pic>
      <p:pic>
        <p:nvPicPr>
          <p:cNvPr id="18" name="кор 4" descr="D:\11111111111111111111 картинки\2289короб.png"/>
          <p:cNvPicPr>
            <a:picLocks noChangeAspect="1" noChangeArrowheads="1"/>
          </p:cNvPicPr>
          <p:nvPr/>
        </p:nvPicPr>
        <p:blipFill>
          <a:blip r:embed="rId9" cstate="print"/>
          <a:srcRect l="8950" r="17661" b="10333"/>
          <a:stretch>
            <a:fillRect/>
          </a:stretch>
        </p:blipFill>
        <p:spPr bwMode="auto">
          <a:xfrm>
            <a:off x="2517021" y="2206012"/>
            <a:ext cx="2126417" cy="1723054"/>
          </a:xfrm>
          <a:prstGeom prst="rect">
            <a:avLst/>
          </a:prstGeom>
          <a:noFill/>
        </p:spPr>
      </p:pic>
      <p:pic>
        <p:nvPicPr>
          <p:cNvPr id="19" name="шар 4" descr="D:\11111111111111111111 картинки\33шар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7752" y="4286256"/>
            <a:ext cx="1350216" cy="1350216"/>
          </a:xfrm>
          <a:prstGeom prst="rect">
            <a:avLst/>
          </a:prstGeom>
          <a:noFill/>
        </p:spPr>
      </p:pic>
      <p:pic>
        <p:nvPicPr>
          <p:cNvPr id="20" name="шар 1" descr="D:\11111111111111111111 картинки\33шари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786" y="4286256"/>
            <a:ext cx="1357322" cy="1357322"/>
          </a:xfrm>
          <a:prstGeom prst="rect">
            <a:avLst/>
          </a:prstGeom>
          <a:noFill/>
        </p:spPr>
      </p:pic>
      <p:pic>
        <p:nvPicPr>
          <p:cNvPr id="21" name="шар 3" descr="D:\11111111111111111111 картинки\33шари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86050" y="4286256"/>
            <a:ext cx="1357322" cy="1357322"/>
          </a:xfrm>
          <a:prstGeom prst="rect">
            <a:avLst/>
          </a:prstGeom>
          <a:noFill/>
        </p:spPr>
      </p:pic>
      <p:pic>
        <p:nvPicPr>
          <p:cNvPr id="22" name="шар 2" descr="D:\11111111111111111111 картинки\33шари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29454" y="4286256"/>
            <a:ext cx="135732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43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46</cp:revision>
  <dcterms:created xsi:type="dcterms:W3CDTF">2015-04-14T09:30:29Z</dcterms:created>
  <dcterms:modified xsi:type="dcterms:W3CDTF">2015-06-20T17:24:32Z</dcterms:modified>
</cp:coreProperties>
</file>