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32440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6165304"/>
            <a:ext cx="6912768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Складіть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речення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за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опорними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картинками.</a:t>
            </a:r>
          </a:p>
        </p:txBody>
      </p:sp>
      <p:pic>
        <p:nvPicPr>
          <p:cNvPr id="1026" name="Picture 2" descr="D:\ЯРМАК\ДНЗ\7\06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763688" y="82655"/>
            <a:ext cx="1773559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ЯРМАК\ДНЗ\6\Unklntitled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65142"/>
            <a:ext cx="1847693" cy="169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9597" y="620688"/>
            <a:ext cx="1766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latin typeface="+mj-lt"/>
              </a:rPr>
              <a:t>п</a:t>
            </a:r>
            <a:r>
              <a:rPr lang="uk-UA" sz="3200" b="1" dirty="0" smtClean="0">
                <a:latin typeface="+mj-lt"/>
              </a:rPr>
              <a:t>ішли в</a:t>
            </a:r>
            <a:endParaRPr lang="ru-RU" sz="32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744" y="1937897"/>
            <a:ext cx="2686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Там ростуть</a:t>
            </a:r>
            <a:endParaRPr lang="ru-RU" sz="3200" b="1" dirty="0">
              <a:latin typeface="+mj-lt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076056" y="1661544"/>
            <a:ext cx="1814933" cy="1147075"/>
            <a:chOff x="4287416" y="268351"/>
            <a:chExt cx="4749080" cy="3736713"/>
          </a:xfrm>
        </p:grpSpPr>
        <p:pic>
          <p:nvPicPr>
            <p:cNvPr id="9" name="Picture 2" descr="D:\ЯРМАК\ДНЗ\33\iio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5056" r="9687"/>
            <a:stretch/>
          </p:blipFill>
          <p:spPr bwMode="auto">
            <a:xfrm>
              <a:off x="4287416" y="284350"/>
              <a:ext cx="2376264" cy="372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D:\ЯРМАК\ДНЗ\33\iio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5056" r="9687"/>
            <a:stretch/>
          </p:blipFill>
          <p:spPr bwMode="auto">
            <a:xfrm>
              <a:off x="5367178" y="268351"/>
              <a:ext cx="2376264" cy="372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D:\ЯРМАК\ДНЗ\33\iio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5056" r="9687"/>
            <a:stretch/>
          </p:blipFill>
          <p:spPr bwMode="auto">
            <a:xfrm>
              <a:off x="6660232" y="284350"/>
              <a:ext cx="2376264" cy="372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D:\ЯРМАК\ДНЗ\33\iio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5056" r="9687"/>
            <a:stretch/>
          </p:blipFill>
          <p:spPr bwMode="auto">
            <a:xfrm>
              <a:off x="6036058" y="284350"/>
              <a:ext cx="2376264" cy="372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D:\ЯРМАК\ДНЗ\7\22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23898"/>
            <a:ext cx="1296144" cy="99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ЯРМАК\ДНЗ\7\244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7498">
            <a:off x="5525711" y="2905052"/>
            <a:ext cx="956829" cy="91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03573" y="2988241"/>
            <a:ext cx="2218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latin typeface="+mj-lt"/>
              </a:rPr>
              <a:t>с</a:t>
            </a:r>
            <a:r>
              <a:rPr lang="uk-UA" sz="3200" b="1" dirty="0" smtClean="0">
                <a:latin typeface="+mj-lt"/>
              </a:rPr>
              <a:t>идить на</a:t>
            </a:r>
            <a:endParaRPr lang="ru-RU" sz="3200" b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67744" y="4077072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В</a:t>
            </a:r>
            <a:endParaRPr lang="ru-RU" sz="32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60032" y="4208411"/>
            <a:ext cx="1201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живе</a:t>
            </a:r>
            <a:endParaRPr lang="ru-RU" sz="3200" b="1" dirty="0">
              <a:latin typeface="+mj-lt"/>
            </a:endParaRPr>
          </a:p>
        </p:txBody>
      </p:sp>
      <p:pic>
        <p:nvPicPr>
          <p:cNvPr id="18" name="Picture 3" descr="D:\ЯРМАК\ДНЗ\6\Unklntitled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07266"/>
            <a:ext cx="1847693" cy="169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ЯРМАК\ДНЗ\3\199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8389" y="3573016"/>
            <a:ext cx="847736" cy="151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432355" y="5436513"/>
            <a:ext cx="843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Він</a:t>
            </a:r>
            <a:endParaRPr lang="ru-RU" sz="3200" b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09824" y="548680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09824" y="1988840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09824" y="2924944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92280" y="4140369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sp>
        <p:nvSpPr>
          <p:cNvPr id="5" name="Сердце 4"/>
          <p:cNvSpPr/>
          <p:nvPr/>
        </p:nvSpPr>
        <p:spPr>
          <a:xfrm>
            <a:off x="3779912" y="5333640"/>
            <a:ext cx="792088" cy="648072"/>
          </a:xfrm>
          <a:prstGeom prst="hear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2" descr="D:\ЯРМАК\ДНЗ\03 картинки\морква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31157">
            <a:off x="4706388" y="4834161"/>
            <a:ext cx="1818396" cy="13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7092280" y="5301208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90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5" grpId="0"/>
      <p:bldP spid="16" grpId="0"/>
      <p:bldP spid="17" grpId="0"/>
      <p:bldP spid="21" grpId="0"/>
      <p:bldP spid="22" grpId="0"/>
      <p:bldP spid="23" grpId="0"/>
      <p:bldP spid="24" grpId="0"/>
      <p:bldP spid="25" grpId="0"/>
      <p:bldP spid="5" grpId="0" animBg="1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10344" y="6135687"/>
            <a:ext cx="7113984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Складіть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речення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за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опорними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картинками.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095837" y="1117705"/>
            <a:ext cx="151216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008" y="731972"/>
            <a:ext cx="436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в</a:t>
            </a:r>
            <a:endParaRPr lang="ru-RU" sz="3200" b="1" dirty="0">
              <a:latin typeface="+mj-lt"/>
            </a:endParaRPr>
          </a:p>
        </p:txBody>
      </p:sp>
      <p:pic>
        <p:nvPicPr>
          <p:cNvPr id="10" name="Picture 3" descr="D:\ЯРМАК\ДНЗ\6\Unklntitled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346" y="23206"/>
            <a:ext cx="1473842" cy="13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ЯРМАК\ДНЗ\6\Unklntitled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0046" y="1357720"/>
            <a:ext cx="1473842" cy="13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570498" y="1836113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В</a:t>
            </a:r>
            <a:endParaRPr lang="ru-RU" sz="32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78119" y="667505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042020" y="2456716"/>
            <a:ext cx="151216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D:\ЯРМАК\ДНЗ\7\41_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640162" y="1850884"/>
            <a:ext cx="1143698" cy="64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ЯРМАК\ДНЗ\7\41_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793" y="2786988"/>
            <a:ext cx="1191662" cy="64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3167844" y="3284984"/>
            <a:ext cx="151216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Яблоко" descr="D:\11111111111111111111 картинки\яблу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636912"/>
            <a:ext cx="713232" cy="804047"/>
          </a:xfrm>
          <a:prstGeom prst="rect">
            <a:avLst/>
          </a:prstGeom>
          <a:noFill/>
        </p:spPr>
      </p:pic>
      <p:pic>
        <p:nvPicPr>
          <p:cNvPr id="2052" name="Picture 4" descr="D:\ЯРМАК\Рисунки работа\Рисунки\гриб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38" y="2636912"/>
            <a:ext cx="631215" cy="80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563981" y="2852936"/>
            <a:ext cx="304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+mj-lt"/>
              </a:rPr>
              <a:t>і</a:t>
            </a:r>
            <a:endParaRPr lang="ru-RU" sz="3200" b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12360" y="1980129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88249" y="2856184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275856" y="4509120"/>
            <a:ext cx="151216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3" descr="D:\ЯРМАК\ДНЗ\7\41_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868462" y="4005064"/>
            <a:ext cx="1143698" cy="64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6007870" y="4077072"/>
            <a:ext cx="436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в</a:t>
            </a:r>
            <a:endParaRPr lang="ru-RU" sz="3200" b="1" dirty="0">
              <a:latin typeface="+mj-lt"/>
            </a:endParaRPr>
          </a:p>
        </p:txBody>
      </p:sp>
      <p:pic>
        <p:nvPicPr>
          <p:cNvPr id="29" name="К" descr="D:\11111111111111111111 картинки\корзина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0401" y="3429000"/>
            <a:ext cx="1123927" cy="1224136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7441872" y="4068361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pic>
        <p:nvPicPr>
          <p:cNvPr id="2053" name="Picture 5" descr="D:\ЯРМАК\ДНЗ\2\106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9891" y="4797152"/>
            <a:ext cx="1131949" cy="123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ЯРМАК\ДНЗ\7\41_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379276"/>
            <a:ext cx="1191662" cy="64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Прямая соединительная линия 32"/>
          <p:cNvCxnSpPr/>
          <p:nvPr/>
        </p:nvCxnSpPr>
        <p:spPr>
          <a:xfrm>
            <a:off x="4499992" y="5872491"/>
            <a:ext cx="151216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012160" y="5508521"/>
            <a:ext cx="436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в</a:t>
            </a:r>
            <a:endParaRPr lang="ru-RU" sz="3200" b="1" dirty="0">
              <a:latin typeface="+mj-lt"/>
            </a:endParaRPr>
          </a:p>
        </p:txBody>
      </p:sp>
      <p:pic>
        <p:nvPicPr>
          <p:cNvPr id="2054" name="Picture 6" descr="D:\ЯРМАК\ДНЗ\7\7_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25144"/>
            <a:ext cx="912905" cy="127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7452320" y="5508521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+mj-lt"/>
              </a:rPr>
              <a:t>.</a:t>
            </a:r>
            <a:endParaRPr lang="ru-RU" sz="3200" b="1" dirty="0">
              <a:latin typeface="+mj-lt"/>
            </a:endParaRPr>
          </a:p>
        </p:txBody>
      </p:sp>
      <p:pic>
        <p:nvPicPr>
          <p:cNvPr id="1026" name="Picture 2" descr="D:\ЯРМАК\ДНЗ\6\066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40"/>
            <a:ext cx="1553598" cy="101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:\ЯРМАК\ДНЗ\6\066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0450" y="1610557"/>
            <a:ext cx="1553598" cy="101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D:\ЯРМАК\ДНЗ\6\066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4266" y="3684652"/>
            <a:ext cx="1553598" cy="101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858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1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1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21" grpId="0"/>
      <p:bldP spid="22" grpId="0"/>
      <p:bldP spid="23" grpId="0"/>
      <p:bldP spid="28" grpId="0"/>
      <p:bldP spid="30" grpId="0"/>
      <p:bldP spid="34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587206"/>
            <a:ext cx="7344816" cy="115416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300" dirty="0" err="1">
                <a:solidFill>
                  <a:schemeClr val="bg1"/>
                </a:solidFill>
                <a:latin typeface="+mj-lt"/>
              </a:rPr>
              <a:t>Розгляньте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малюнки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й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назвіть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тварин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. Як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називають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тварин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які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живуть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у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лісі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?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Складіть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речення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про диких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тварин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і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визначте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smtClean="0">
                <a:solidFill>
                  <a:schemeClr val="bg1"/>
                </a:solidFill>
                <a:latin typeface="+mj-lt"/>
              </a:rPr>
              <a:t>в 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них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кількість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слів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3074" name="Picture 2" descr="D:\ЯРМАК\ДНЗ\7\1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79947"/>
            <a:ext cx="8678198" cy="358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927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607298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8178670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10344" y="5517232"/>
            <a:ext cx="7546032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err="1">
                <a:solidFill>
                  <a:schemeClr val="bg1"/>
                </a:solidFill>
                <a:latin typeface="+mj-lt"/>
              </a:rPr>
              <a:t>Розкажіть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роблять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діти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. За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кожним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малюнком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складіть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речення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слів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у ваших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реченнях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? Яке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речення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найдовше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+mj-lt"/>
              </a:rPr>
              <a:t>найкоротше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2050" name="Picture 2" descr="D:\ЯРМАК\ДНЗ\7\074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55" t="8787" r="7368" b="4500"/>
          <a:stretch/>
        </p:blipFill>
        <p:spPr bwMode="auto">
          <a:xfrm>
            <a:off x="573306" y="260648"/>
            <a:ext cx="2376264" cy="262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ЯРМАК\ДНЗ\7\065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05" t="13949" r="6323" b="2517"/>
          <a:stretch/>
        </p:blipFill>
        <p:spPr bwMode="auto">
          <a:xfrm>
            <a:off x="4067944" y="163510"/>
            <a:ext cx="2952328" cy="283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ЯРМАК\ДНЗ\7\nj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456"/>
          <a:stretch/>
        </p:blipFill>
        <p:spPr bwMode="auto">
          <a:xfrm>
            <a:off x="1187624" y="2639131"/>
            <a:ext cx="3523893" cy="266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5868144" y="2348880"/>
            <a:ext cx="2875148" cy="3004204"/>
            <a:chOff x="5940152" y="2369012"/>
            <a:chExt cx="2875148" cy="3004204"/>
          </a:xfrm>
        </p:grpSpPr>
        <p:pic>
          <p:nvPicPr>
            <p:cNvPr id="2053" name="Picture 5" descr="D:\ЯРМАК\ДНЗ\7\1787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729" r="18425"/>
            <a:stretch/>
          </p:blipFill>
          <p:spPr bwMode="auto">
            <a:xfrm>
              <a:off x="7164288" y="2369012"/>
              <a:ext cx="1651012" cy="2932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:\ЯРМАК\ДНЗ\2\32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4039218"/>
              <a:ext cx="1800200" cy="133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50182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6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ОЯ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Тема64</Template>
  <TotalTime>53</TotalTime>
  <Words>87</Words>
  <Application>Microsoft Office PowerPoint</Application>
  <PresentationFormat>Экран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Тема64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Home</cp:lastModifiedBy>
  <cp:revision>7</cp:revision>
  <dcterms:modified xsi:type="dcterms:W3CDTF">2015-07-12T12:40:07Z</dcterms:modified>
</cp:coreProperties>
</file>