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51520" y="1468288"/>
            <a:ext cx="8678198" cy="3904927"/>
          </a:xfrm>
          <a:prstGeom prst="ellipse">
            <a:avLst/>
          </a:prstGeom>
          <a:gradFill flip="none" rotWithShape="1">
            <a:gsLst>
              <a:gs pos="34000">
                <a:srgbClr val="00B050"/>
              </a:gs>
              <a:gs pos="81000">
                <a:srgbClr val="92D05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5589240"/>
            <a:ext cx="8352928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 грибочків </a:t>
            </a:r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із 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жовтими шляпками? </a:t>
            </a:r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коричневими? Скільки грибів усього? Скільки ялинок? дубів? Скільки дерев разом? Назвіть склад числа п’ять. 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БАЗА КАРТИНКИ\11111111111111111111 картинки\дерево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68487" y="617515"/>
            <a:ext cx="2319337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БАЗА КАРТИНКИ\11111111111111111111 картинки\дерево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07161" y="2539978"/>
            <a:ext cx="2319337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БАЗА КАРТИНКИ\11111111111111111111 картинки\дерево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68960"/>
            <a:ext cx="2319337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БАЗА КАРТИНКИ\11111111111111111111 картинки\дерево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1027" y="404664"/>
            <a:ext cx="2319337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БАЗА КАРТИНКИ\11111111111111111111 картинки\елка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17515"/>
            <a:ext cx="985837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БАЗА КАРТИНКИ\11111111111111111111 картинки\гриб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0730" y="3603603"/>
            <a:ext cx="489024" cy="67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D:\БАЗА КАРТИНКИ\11111111111111111111 картинки\гриб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20371" y="4329944"/>
            <a:ext cx="489024" cy="67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D:\БАЗА КАРТИНКИ\11111111111111111111 картинки\гриб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4883" y="2070197"/>
            <a:ext cx="489024" cy="67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БАЗА КАРТИНКИ\11111111111111111111 картинки\гриб белы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3066" y="2744765"/>
            <a:ext cx="444292" cy="46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D:\БАЗА КАРТИНКИ\11111111111111111111 картинки\гриб белы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876079" y="2954925"/>
            <a:ext cx="444292" cy="46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910371"/>
            <a:ext cx="7416825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ворон?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синичок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птахів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усього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склад числа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чотири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БАЗА КАРТИНКИ\11111111111111111111 картинки\синиц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1812111" cy="181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БАЗА КАРТИНКИ\11111111111111111111 картинки\вор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748" y="764704"/>
            <a:ext cx="2340260" cy="252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синиц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2918" y="3488271"/>
            <a:ext cx="1812111" cy="181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БАЗА КАРТИНКИ\11111111111111111111 картинки\синиц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2991" y="3237370"/>
            <a:ext cx="1812111" cy="181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5171708"/>
            <a:ext cx="7416824" cy="15696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зайчиків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білочок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тварин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усього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склад числа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три.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грибочків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морквинок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ласощів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усього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склад числа два. 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БАЗА КАРТИНКИ\11111111111111111111 картинки\заяц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08720"/>
            <a:ext cx="1101127" cy="203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БАЗА КАРТИНКИ\11111111111111111111 картинки\бел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08720"/>
            <a:ext cx="1623243" cy="199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БАЗА КАРТИНКИ\11111111111111111111 картинки\заяц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790" y="908720"/>
            <a:ext cx="1101127" cy="203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БАЗА КАРТИНКИ\11111111111111111111 картинки\гриб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21013"/>
            <a:ext cx="1017550" cy="12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БАЗА КАРТИНКИ\11111111111111111111 картинки\морков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1903" y="3510486"/>
            <a:ext cx="538369" cy="136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9930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589240"/>
            <a:ext cx="7488832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Полічіть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буде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іграшок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разом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позначте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цифрою.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знаком ми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позначаємо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дію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додавання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D:\БАЗА КАРТИНКИ\11111111111111111111 картинки\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577" y="1412776"/>
            <a:ext cx="8844911" cy="254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1" descr="D:\БАЗА КАРТИНКИ\11111111111111111111 картинки\1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708" t="38002" r="54292" b="37704"/>
          <a:stretch/>
        </p:blipFill>
        <p:spPr bwMode="auto">
          <a:xfrm>
            <a:off x="3543300" y="2381250"/>
            <a:ext cx="619126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8847" y="2276872"/>
            <a:ext cx="28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4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1" descr="D:\БАЗА КАРТИНКИ\11111111111111111111 картинки\1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708" t="38002" r="54292" b="37704"/>
          <a:stretch/>
        </p:blipFill>
        <p:spPr bwMode="auto">
          <a:xfrm>
            <a:off x="8057330" y="2381250"/>
            <a:ext cx="619126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222877" y="2276872"/>
            <a:ext cx="28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4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408926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40352" y="408926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6256" y="408926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44208" y="408926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08304" y="408926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668344" y="4161274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187624" y="414908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5816" y="414908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1720" y="414908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9672" y="414908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83768" y="414908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843808" y="4221088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9930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9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4" grpId="0"/>
      <p:bldP spid="15" grpId="0"/>
      <p:bldP spid="16" grpId="0"/>
      <p:bldP spid="17" grpId="0" animBg="1"/>
      <p:bldP spid="22" grpId="0"/>
      <p:bldP spid="24" grpId="0"/>
      <p:bldP spid="25" grpId="0"/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403648" y="1860265"/>
            <a:ext cx="6010275" cy="632631"/>
          </a:xfrm>
          <a:custGeom>
            <a:avLst/>
            <a:gdLst>
              <a:gd name="connsiteX0" fmla="*/ 0 w 6010275"/>
              <a:gd name="connsiteY0" fmla="*/ 632631 h 632631"/>
              <a:gd name="connsiteX1" fmla="*/ 1085850 w 6010275"/>
              <a:gd name="connsiteY1" fmla="*/ 223056 h 632631"/>
              <a:gd name="connsiteX2" fmla="*/ 2028825 w 6010275"/>
              <a:gd name="connsiteY2" fmla="*/ 42081 h 632631"/>
              <a:gd name="connsiteX3" fmla="*/ 3095625 w 6010275"/>
              <a:gd name="connsiteY3" fmla="*/ 23031 h 632631"/>
              <a:gd name="connsiteX4" fmla="*/ 4448175 w 6010275"/>
              <a:gd name="connsiteY4" fmla="*/ 318306 h 632631"/>
              <a:gd name="connsiteX5" fmla="*/ 5353050 w 6010275"/>
              <a:gd name="connsiteY5" fmla="*/ 537381 h 632631"/>
              <a:gd name="connsiteX6" fmla="*/ 6010275 w 6010275"/>
              <a:gd name="connsiteY6" fmla="*/ 604056 h 63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10275" h="632631">
                <a:moveTo>
                  <a:pt x="0" y="632631"/>
                </a:moveTo>
                <a:cubicBezTo>
                  <a:pt x="373856" y="477056"/>
                  <a:pt x="747713" y="321481"/>
                  <a:pt x="1085850" y="223056"/>
                </a:cubicBezTo>
                <a:cubicBezTo>
                  <a:pt x="1423987" y="124631"/>
                  <a:pt x="1693862" y="75419"/>
                  <a:pt x="2028825" y="42081"/>
                </a:cubicBezTo>
                <a:cubicBezTo>
                  <a:pt x="2363788" y="8743"/>
                  <a:pt x="2692400" y="-23006"/>
                  <a:pt x="3095625" y="23031"/>
                </a:cubicBezTo>
                <a:cubicBezTo>
                  <a:pt x="3498850" y="69068"/>
                  <a:pt x="4071938" y="232581"/>
                  <a:pt x="4448175" y="318306"/>
                </a:cubicBezTo>
                <a:cubicBezTo>
                  <a:pt x="4824412" y="404031"/>
                  <a:pt x="5092700" y="489756"/>
                  <a:pt x="5353050" y="537381"/>
                </a:cubicBezTo>
                <a:cubicBezTo>
                  <a:pt x="5613400" y="585006"/>
                  <a:pt x="5811837" y="594531"/>
                  <a:pt x="6010275" y="604056"/>
                </a:cubicBezTo>
              </a:path>
            </a:pathLst>
          </a:cu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1574254" y="2905125"/>
            <a:ext cx="5734050" cy="923925"/>
          </a:xfrm>
          <a:custGeom>
            <a:avLst/>
            <a:gdLst>
              <a:gd name="connsiteX0" fmla="*/ 0 w 5734050"/>
              <a:gd name="connsiteY0" fmla="*/ 0 h 923925"/>
              <a:gd name="connsiteX1" fmla="*/ 1133475 w 5734050"/>
              <a:gd name="connsiteY1" fmla="*/ 209550 h 923925"/>
              <a:gd name="connsiteX2" fmla="*/ 2057400 w 5734050"/>
              <a:gd name="connsiteY2" fmla="*/ 190500 h 923925"/>
              <a:gd name="connsiteX3" fmla="*/ 3400425 w 5734050"/>
              <a:gd name="connsiteY3" fmla="*/ 676275 h 923925"/>
              <a:gd name="connsiteX4" fmla="*/ 5734050 w 5734050"/>
              <a:gd name="connsiteY4" fmla="*/ 923925 h 923925"/>
              <a:gd name="connsiteX0" fmla="*/ 0 w 5734050"/>
              <a:gd name="connsiteY0" fmla="*/ 0 h 923925"/>
              <a:gd name="connsiteX1" fmla="*/ 1133475 w 5734050"/>
              <a:gd name="connsiteY1" fmla="*/ 209550 h 923925"/>
              <a:gd name="connsiteX2" fmla="*/ 2362200 w 5734050"/>
              <a:gd name="connsiteY2" fmla="*/ 266700 h 923925"/>
              <a:gd name="connsiteX3" fmla="*/ 3400425 w 5734050"/>
              <a:gd name="connsiteY3" fmla="*/ 676275 h 923925"/>
              <a:gd name="connsiteX4" fmla="*/ 5734050 w 5734050"/>
              <a:gd name="connsiteY4" fmla="*/ 923925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4050" h="923925">
                <a:moveTo>
                  <a:pt x="0" y="0"/>
                </a:moveTo>
                <a:cubicBezTo>
                  <a:pt x="395287" y="88900"/>
                  <a:pt x="739775" y="165100"/>
                  <a:pt x="1133475" y="209550"/>
                </a:cubicBezTo>
                <a:cubicBezTo>
                  <a:pt x="1527175" y="254000"/>
                  <a:pt x="1984375" y="188913"/>
                  <a:pt x="2362200" y="266700"/>
                </a:cubicBezTo>
                <a:cubicBezTo>
                  <a:pt x="2740025" y="344487"/>
                  <a:pt x="2838450" y="566738"/>
                  <a:pt x="3400425" y="676275"/>
                </a:cubicBezTo>
                <a:cubicBezTo>
                  <a:pt x="3962400" y="785812"/>
                  <a:pt x="4873625" y="861218"/>
                  <a:pt x="5734050" y="923925"/>
                </a:cubicBezTo>
              </a:path>
            </a:pathLst>
          </a:custGeom>
          <a:noFill/>
          <a:ln w="381000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171708"/>
            <a:ext cx="7488832" cy="15696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зайченятам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дістатися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додому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По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якій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стежці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треба провести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зайченят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щоб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вони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прийшли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мами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До кого вони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потраплять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підуть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широкою стежкою?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D:\БАЗА КАРТИНКИ\11111111111111111111 картинки\заяц26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534444" y="1413350"/>
            <a:ext cx="1218911" cy="116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БАЗА КАРТИНКИ\11111111111111111111 картинки\волк26_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706493" y="3003450"/>
            <a:ext cx="969963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БАЗА КАРТИНКИ\11111111111111111111 картинки\лиса26_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92160" y="3309293"/>
            <a:ext cx="1216025" cy="83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олилиния 15"/>
          <p:cNvSpPr/>
          <p:nvPr/>
        </p:nvSpPr>
        <p:spPr>
          <a:xfrm>
            <a:off x="1403648" y="1916832"/>
            <a:ext cx="6010275" cy="632631"/>
          </a:xfrm>
          <a:custGeom>
            <a:avLst/>
            <a:gdLst>
              <a:gd name="connsiteX0" fmla="*/ 0 w 6010275"/>
              <a:gd name="connsiteY0" fmla="*/ 632631 h 632631"/>
              <a:gd name="connsiteX1" fmla="*/ 1085850 w 6010275"/>
              <a:gd name="connsiteY1" fmla="*/ 223056 h 632631"/>
              <a:gd name="connsiteX2" fmla="*/ 2028825 w 6010275"/>
              <a:gd name="connsiteY2" fmla="*/ 42081 h 632631"/>
              <a:gd name="connsiteX3" fmla="*/ 3095625 w 6010275"/>
              <a:gd name="connsiteY3" fmla="*/ 23031 h 632631"/>
              <a:gd name="connsiteX4" fmla="*/ 4448175 w 6010275"/>
              <a:gd name="connsiteY4" fmla="*/ 318306 h 632631"/>
              <a:gd name="connsiteX5" fmla="*/ 5353050 w 6010275"/>
              <a:gd name="connsiteY5" fmla="*/ 537381 h 632631"/>
              <a:gd name="connsiteX6" fmla="*/ 6010275 w 6010275"/>
              <a:gd name="connsiteY6" fmla="*/ 604056 h 63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10275" h="632631">
                <a:moveTo>
                  <a:pt x="0" y="632631"/>
                </a:moveTo>
                <a:cubicBezTo>
                  <a:pt x="373856" y="477056"/>
                  <a:pt x="747713" y="321481"/>
                  <a:pt x="1085850" y="223056"/>
                </a:cubicBezTo>
                <a:cubicBezTo>
                  <a:pt x="1423987" y="124631"/>
                  <a:pt x="1693862" y="75419"/>
                  <a:pt x="2028825" y="42081"/>
                </a:cubicBezTo>
                <a:cubicBezTo>
                  <a:pt x="2363788" y="8743"/>
                  <a:pt x="2692400" y="-23006"/>
                  <a:pt x="3095625" y="23031"/>
                </a:cubicBezTo>
                <a:cubicBezTo>
                  <a:pt x="3498850" y="69068"/>
                  <a:pt x="4071938" y="232581"/>
                  <a:pt x="4448175" y="318306"/>
                </a:cubicBezTo>
                <a:cubicBezTo>
                  <a:pt x="4824412" y="404031"/>
                  <a:pt x="5092700" y="489756"/>
                  <a:pt x="5353050" y="537381"/>
                </a:cubicBezTo>
                <a:cubicBezTo>
                  <a:pt x="5613400" y="585006"/>
                  <a:pt x="5811837" y="594531"/>
                  <a:pt x="6010275" y="604056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1403648" y="1788257"/>
            <a:ext cx="6010275" cy="632631"/>
          </a:xfrm>
          <a:custGeom>
            <a:avLst/>
            <a:gdLst>
              <a:gd name="connsiteX0" fmla="*/ 0 w 6010275"/>
              <a:gd name="connsiteY0" fmla="*/ 632631 h 632631"/>
              <a:gd name="connsiteX1" fmla="*/ 1085850 w 6010275"/>
              <a:gd name="connsiteY1" fmla="*/ 223056 h 632631"/>
              <a:gd name="connsiteX2" fmla="*/ 2028825 w 6010275"/>
              <a:gd name="connsiteY2" fmla="*/ 42081 h 632631"/>
              <a:gd name="connsiteX3" fmla="*/ 3095625 w 6010275"/>
              <a:gd name="connsiteY3" fmla="*/ 23031 h 632631"/>
              <a:gd name="connsiteX4" fmla="*/ 4448175 w 6010275"/>
              <a:gd name="connsiteY4" fmla="*/ 318306 h 632631"/>
              <a:gd name="connsiteX5" fmla="*/ 5353050 w 6010275"/>
              <a:gd name="connsiteY5" fmla="*/ 537381 h 632631"/>
              <a:gd name="connsiteX6" fmla="*/ 6010275 w 6010275"/>
              <a:gd name="connsiteY6" fmla="*/ 604056 h 63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10275" h="632631">
                <a:moveTo>
                  <a:pt x="0" y="632631"/>
                </a:moveTo>
                <a:cubicBezTo>
                  <a:pt x="373856" y="477056"/>
                  <a:pt x="747713" y="321481"/>
                  <a:pt x="1085850" y="223056"/>
                </a:cubicBezTo>
                <a:cubicBezTo>
                  <a:pt x="1423987" y="124631"/>
                  <a:pt x="1693862" y="75419"/>
                  <a:pt x="2028825" y="42081"/>
                </a:cubicBezTo>
                <a:cubicBezTo>
                  <a:pt x="2363788" y="8743"/>
                  <a:pt x="2692400" y="-23006"/>
                  <a:pt x="3095625" y="23031"/>
                </a:cubicBezTo>
                <a:cubicBezTo>
                  <a:pt x="3498850" y="69068"/>
                  <a:pt x="4071938" y="232581"/>
                  <a:pt x="4448175" y="318306"/>
                </a:cubicBezTo>
                <a:cubicBezTo>
                  <a:pt x="4824412" y="404031"/>
                  <a:pt x="5092700" y="489756"/>
                  <a:pt x="5353050" y="537381"/>
                </a:cubicBezTo>
                <a:cubicBezTo>
                  <a:pt x="5613400" y="585006"/>
                  <a:pt x="5811837" y="594531"/>
                  <a:pt x="6010275" y="604056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1547664" y="3081139"/>
            <a:ext cx="5734050" cy="923925"/>
          </a:xfrm>
          <a:custGeom>
            <a:avLst/>
            <a:gdLst>
              <a:gd name="connsiteX0" fmla="*/ 0 w 5734050"/>
              <a:gd name="connsiteY0" fmla="*/ 0 h 923925"/>
              <a:gd name="connsiteX1" fmla="*/ 1133475 w 5734050"/>
              <a:gd name="connsiteY1" fmla="*/ 209550 h 923925"/>
              <a:gd name="connsiteX2" fmla="*/ 2057400 w 5734050"/>
              <a:gd name="connsiteY2" fmla="*/ 190500 h 923925"/>
              <a:gd name="connsiteX3" fmla="*/ 3400425 w 5734050"/>
              <a:gd name="connsiteY3" fmla="*/ 676275 h 923925"/>
              <a:gd name="connsiteX4" fmla="*/ 5734050 w 5734050"/>
              <a:gd name="connsiteY4" fmla="*/ 923925 h 923925"/>
              <a:gd name="connsiteX0" fmla="*/ 0 w 5734050"/>
              <a:gd name="connsiteY0" fmla="*/ 0 h 923925"/>
              <a:gd name="connsiteX1" fmla="*/ 1133475 w 5734050"/>
              <a:gd name="connsiteY1" fmla="*/ 209550 h 923925"/>
              <a:gd name="connsiteX2" fmla="*/ 2362200 w 5734050"/>
              <a:gd name="connsiteY2" fmla="*/ 266700 h 923925"/>
              <a:gd name="connsiteX3" fmla="*/ 3400425 w 5734050"/>
              <a:gd name="connsiteY3" fmla="*/ 676275 h 923925"/>
              <a:gd name="connsiteX4" fmla="*/ 5734050 w 5734050"/>
              <a:gd name="connsiteY4" fmla="*/ 923925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4050" h="923925">
                <a:moveTo>
                  <a:pt x="0" y="0"/>
                </a:moveTo>
                <a:cubicBezTo>
                  <a:pt x="395287" y="88900"/>
                  <a:pt x="739775" y="165100"/>
                  <a:pt x="1133475" y="209550"/>
                </a:cubicBezTo>
                <a:cubicBezTo>
                  <a:pt x="1527175" y="254000"/>
                  <a:pt x="1984375" y="188913"/>
                  <a:pt x="2362200" y="266700"/>
                </a:cubicBezTo>
                <a:cubicBezTo>
                  <a:pt x="2740025" y="344487"/>
                  <a:pt x="2838450" y="566738"/>
                  <a:pt x="3400425" y="676275"/>
                </a:cubicBezTo>
                <a:cubicBezTo>
                  <a:pt x="3962400" y="785812"/>
                  <a:pt x="4873625" y="861218"/>
                  <a:pt x="5734050" y="923925"/>
                </a:cubicBezTo>
              </a:path>
            </a:pathLst>
          </a:custGeom>
          <a:noFill/>
          <a:ln w="254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1574254" y="2708920"/>
            <a:ext cx="5734050" cy="923925"/>
          </a:xfrm>
          <a:custGeom>
            <a:avLst/>
            <a:gdLst>
              <a:gd name="connsiteX0" fmla="*/ 0 w 5734050"/>
              <a:gd name="connsiteY0" fmla="*/ 0 h 923925"/>
              <a:gd name="connsiteX1" fmla="*/ 1133475 w 5734050"/>
              <a:gd name="connsiteY1" fmla="*/ 209550 h 923925"/>
              <a:gd name="connsiteX2" fmla="*/ 2057400 w 5734050"/>
              <a:gd name="connsiteY2" fmla="*/ 190500 h 923925"/>
              <a:gd name="connsiteX3" fmla="*/ 3400425 w 5734050"/>
              <a:gd name="connsiteY3" fmla="*/ 676275 h 923925"/>
              <a:gd name="connsiteX4" fmla="*/ 5734050 w 5734050"/>
              <a:gd name="connsiteY4" fmla="*/ 923925 h 923925"/>
              <a:gd name="connsiteX0" fmla="*/ 0 w 5734050"/>
              <a:gd name="connsiteY0" fmla="*/ 0 h 923925"/>
              <a:gd name="connsiteX1" fmla="*/ 1133475 w 5734050"/>
              <a:gd name="connsiteY1" fmla="*/ 209550 h 923925"/>
              <a:gd name="connsiteX2" fmla="*/ 2362200 w 5734050"/>
              <a:gd name="connsiteY2" fmla="*/ 266700 h 923925"/>
              <a:gd name="connsiteX3" fmla="*/ 3400425 w 5734050"/>
              <a:gd name="connsiteY3" fmla="*/ 676275 h 923925"/>
              <a:gd name="connsiteX4" fmla="*/ 5734050 w 5734050"/>
              <a:gd name="connsiteY4" fmla="*/ 923925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4050" h="923925">
                <a:moveTo>
                  <a:pt x="0" y="0"/>
                </a:moveTo>
                <a:cubicBezTo>
                  <a:pt x="395287" y="88900"/>
                  <a:pt x="739775" y="165100"/>
                  <a:pt x="1133475" y="209550"/>
                </a:cubicBezTo>
                <a:cubicBezTo>
                  <a:pt x="1527175" y="254000"/>
                  <a:pt x="1984375" y="188913"/>
                  <a:pt x="2362200" y="266700"/>
                </a:cubicBezTo>
                <a:cubicBezTo>
                  <a:pt x="2740025" y="344487"/>
                  <a:pt x="2838450" y="566738"/>
                  <a:pt x="3400425" y="676275"/>
                </a:cubicBezTo>
                <a:cubicBezTo>
                  <a:pt x="3962400" y="785812"/>
                  <a:pt x="4873625" y="861218"/>
                  <a:pt x="5734050" y="923925"/>
                </a:cubicBezTo>
              </a:path>
            </a:pathLst>
          </a:custGeom>
          <a:noFill/>
          <a:ln w="254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3" descr="D:\БАЗА КАРТИНКИ\11111111111111111111 картинки\зайци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25139" y="1628800"/>
            <a:ext cx="630237" cy="109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БАЗА КАРТИНКИ\11111111111111111111 картинки\зайци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932815" y="1772816"/>
            <a:ext cx="630237" cy="109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D:\БАЗА КАРТИНКИ\11111111111111111111 картинки\зайци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17696" y="2161306"/>
            <a:ext cx="630237" cy="109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9930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C 1.66667E-6 0.00023 0.0776 -0.06042 0.10816 -0.07385 C 0.13854 -0.08727 0.25451 -0.11991 0.31944 -0.12199 C 0.41875 -0.12176 0.58594 -0.075 0.65486 -0.05463 " pathEditMode="relative" rAng="0" ptsTypes="fsff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43" y="-60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0.01736 C 0.00868 0.01759 0.08993 -0.04236 0.12223 -0.05903 C 0.15452 -0.07569 0.26979 -0.10231 0.33854 -0.10509 C 0.44375 -0.10463 0.62049 -0.04676 0.69375 -0.02176 " pathEditMode="relative" rAng="0" ptsTypes="fsff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53" y="-61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C -1.66667E-6 0.00023 0.07813 -0.10486 0.11094 -0.12152 C 0.14375 -0.13819 0.26875 -0.17847 0.33854 -0.18125 C 0.44566 -0.18078 0.6257 -0.12291 0.69983 -0.09791 " pathEditMode="relative" rAng="0" ptsTypes="fsff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3" y="-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541039"/>
            <a:ext cx="7488832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Перемістіть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предмети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за формою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схожі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кулю, до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кулі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предмети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за формою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схожі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куб,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до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куба.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1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589" r="88897" b="50509"/>
          <a:stretch/>
        </p:blipFill>
        <p:spPr bwMode="auto">
          <a:xfrm>
            <a:off x="395536" y="2781300"/>
            <a:ext cx="918914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61" r="53222" b="58560"/>
          <a:stretch/>
        </p:blipFill>
        <p:spPr bwMode="auto">
          <a:xfrm>
            <a:off x="2882279" y="317859"/>
            <a:ext cx="1400175" cy="137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747" t="10101" r="29745" b="60860"/>
          <a:stretch/>
        </p:blipFill>
        <p:spPr bwMode="auto">
          <a:xfrm>
            <a:off x="5004048" y="523280"/>
            <a:ext cx="95250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5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705" t="19589" b="56547"/>
          <a:stretch/>
        </p:blipFill>
        <p:spPr bwMode="auto">
          <a:xfrm>
            <a:off x="7820024" y="2781300"/>
            <a:ext cx="852119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2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553" r="83834"/>
          <a:stretch/>
        </p:blipFill>
        <p:spPr bwMode="auto">
          <a:xfrm>
            <a:off x="395536" y="4105275"/>
            <a:ext cx="1338014" cy="133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3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85" t="66454" r="63694"/>
          <a:stretch/>
        </p:blipFill>
        <p:spPr bwMode="auto">
          <a:xfrm>
            <a:off x="2124075" y="4333875"/>
            <a:ext cx="1276350" cy="111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6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501" t="69041" r="21459"/>
          <a:stretch/>
        </p:blipFill>
        <p:spPr bwMode="auto">
          <a:xfrm>
            <a:off x="5734050" y="4419600"/>
            <a:ext cx="1162050" cy="102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4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260" t="49490"/>
          <a:stretch/>
        </p:blipFill>
        <p:spPr bwMode="auto">
          <a:xfrm>
            <a:off x="7286624" y="3771900"/>
            <a:ext cx="1385519" cy="16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7" descr="D:\БАЗА КАРТИНКИ\11111111111111111111 картинки\12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909" t="57253" r="39757"/>
          <a:stretch/>
        </p:blipFill>
        <p:spPr bwMode="auto">
          <a:xfrm>
            <a:off x="3781425" y="4029075"/>
            <a:ext cx="1600200" cy="141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9930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-0.00295 -0.39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0.07656 -0.5847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-29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0.07777 -0.4858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9" y="-24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7 L -0.76632 -0.4240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16" y="-212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03142 -0.383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-191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12431 -0.6182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5" y="-309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3375 -0.4847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-24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53392" y="6143644"/>
            <a:ext cx="6438622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Розташуйте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кубики </a:t>
            </a:r>
            <a:r>
              <a:rPr lang="ru-RU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заданій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послідовності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D:\БАЗА КАРТИНКИ\11111111111111111111 картинки\354313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2838488" cy="5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БАЗА КАРТИНКИ\11111111111111111111 картинки\35431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396"/>
          <a:stretch/>
        </p:blipFill>
        <p:spPr bwMode="auto">
          <a:xfrm>
            <a:off x="6321789" y="4730097"/>
            <a:ext cx="669991" cy="5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35431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359" r="25000"/>
          <a:stretch/>
        </p:blipFill>
        <p:spPr bwMode="auto">
          <a:xfrm>
            <a:off x="4847509" y="4752509"/>
            <a:ext cx="699436" cy="5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БАЗА КАРТИНКИ\11111111111111111111 картинки\35431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509"/>
          <a:stretch/>
        </p:blipFill>
        <p:spPr bwMode="auto">
          <a:xfrm>
            <a:off x="7073564" y="4710857"/>
            <a:ext cx="666788" cy="5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1" descr="D:\БАЗА КАРТИНКИ\11111111111111111111 картинки\354313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60" r="51344"/>
          <a:stretch/>
        </p:blipFill>
        <p:spPr bwMode="auto">
          <a:xfrm>
            <a:off x="1835696" y="4822551"/>
            <a:ext cx="695326" cy="5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БАЗА КАРТИНКИ\11111111111111111111 картинки\354313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732" r="50772"/>
          <a:stretch/>
        </p:blipFill>
        <p:spPr bwMode="auto">
          <a:xfrm>
            <a:off x="2554835" y="4797152"/>
            <a:ext cx="695326" cy="5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БАЗА КАРТИНКИ\11111111111111111111 картинки\354313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r="25504"/>
          <a:stretch/>
        </p:blipFill>
        <p:spPr bwMode="auto">
          <a:xfrm>
            <a:off x="4139952" y="4752510"/>
            <a:ext cx="695325" cy="5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9930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16667 -0.414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207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34791 -0.4111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6" y="-2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07407E-6 L 0.00139 -0.4046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18368 -0.4046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84" y="-2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33333E-6 L -0.14931 -0.4013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5" y="-200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02865 -0.3983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" y="-199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163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64</cp:revision>
  <dcterms:created xsi:type="dcterms:W3CDTF">2015-04-14T09:30:29Z</dcterms:created>
  <dcterms:modified xsi:type="dcterms:W3CDTF">2015-07-11T19:00:39Z</dcterms:modified>
</cp:coreProperties>
</file>