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3300"/>
    <a:srgbClr val="996600"/>
    <a:srgbClr val="996633"/>
    <a:srgbClr val="00CC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366826"/>
            <a:ext cx="8280920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Розгляньте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малюнки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Коли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зірки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з’являються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небосхилі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У яку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прокидаєтеся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настає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ранку? Коли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обідаєте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Коли батьки вас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забирають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дитячого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садочка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uk-UA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утро" descr="D:\БАЗА КАРТИНКИ\11111111111111111111 картинки\мальчик утр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206" y="324289"/>
            <a:ext cx="2896634" cy="238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БАЗА КАРТИНКИ\11111111111111111111 картинки\мальчик кушает стол3 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0993" y="169382"/>
            <a:ext cx="2567471" cy="253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БАЗА КАРТИНКИ\11111111111111111111 картинки\мальчик читае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955" y="2913628"/>
            <a:ext cx="2595869" cy="231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БАЗА КАРТИНКИ\11111111111111111111 картинки\мальчик игрушки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4802" y="3212976"/>
            <a:ext cx="2897358" cy="17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БАЗА КАРТИНКИ\11111111111111111111 картинки\мальчик сон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0236" y="2800186"/>
            <a:ext cx="2590236" cy="257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БАЗА КАРТИНКИ\11111111111111111111 картинки\8cvnfndxf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648"/>
            <a:ext cx="2803256" cy="265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БАЗА КАРТИНКИ\11111111111111111111 картинки\12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78" t="51331"/>
          <a:stretch/>
        </p:blipFill>
        <p:spPr bwMode="auto">
          <a:xfrm>
            <a:off x="4499780" y="1251644"/>
            <a:ext cx="2370686" cy="187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49280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 порядком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Додайте до кожного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малюнка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характерні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БАЗА КАРТИНКИ\11111111111111111111 картинки\12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181" b="51477"/>
          <a:stretch/>
        </p:blipFill>
        <p:spPr bwMode="auto">
          <a:xfrm>
            <a:off x="28983" y="1251644"/>
            <a:ext cx="2364678" cy="187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БАЗА КАРТИНКИ\11111111111111111111 картинки\девочка стол лампа 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59272" y="1684797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луна" descr="D:\БАЗА КАРТИНКИ\11111111111111111111 картинки\луна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60" t="15013" r="6019" b="47100"/>
          <a:stretch/>
        </p:blipFill>
        <p:spPr bwMode="auto">
          <a:xfrm>
            <a:off x="1374879" y="5157192"/>
            <a:ext cx="54136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БАЗА КАРТИНКИ\11111111111111111111 картинки\125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78" b="51477"/>
          <a:stretch/>
        </p:blipFill>
        <p:spPr bwMode="auto">
          <a:xfrm>
            <a:off x="6732240" y="703210"/>
            <a:ext cx="2382266" cy="1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БАЗА КАРТИНКИ\11111111111111111111 картинки\12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331" r="52181"/>
          <a:stretch/>
        </p:blipFill>
        <p:spPr bwMode="auto">
          <a:xfrm>
            <a:off x="2261591" y="729980"/>
            <a:ext cx="2363956" cy="188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6891256" y="764704"/>
            <a:ext cx="432048" cy="4320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7504" y="1315180"/>
            <a:ext cx="432048" cy="4320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339750" y="819596"/>
            <a:ext cx="432048" cy="4320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625547" y="1308746"/>
            <a:ext cx="432048" cy="4320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80397" y="5141230"/>
            <a:ext cx="543529" cy="664034"/>
            <a:chOff x="3164103" y="5013177"/>
            <a:chExt cx="753158" cy="920140"/>
          </a:xfrm>
        </p:grpSpPr>
        <p:pic>
          <p:nvPicPr>
            <p:cNvPr id="2051" name="солнце" descr="D:\БАЗА КАРТИНКИ\11111111111111111111 картинки\солнце луна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5062" r="34757" b="9029"/>
            <a:stretch/>
          </p:blipFill>
          <p:spPr bwMode="auto">
            <a:xfrm>
              <a:off x="3203848" y="5013177"/>
              <a:ext cx="713413" cy="720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Хорда 2"/>
            <p:cNvSpPr/>
            <p:nvPr/>
          </p:nvSpPr>
          <p:spPr>
            <a:xfrm rot="6809281">
              <a:off x="3144221" y="5355977"/>
              <a:ext cx="597222" cy="557458"/>
            </a:xfrm>
            <a:prstGeom prst="chord">
              <a:avLst/>
            </a:prstGeom>
            <a:solidFill>
              <a:srgbClr val="996633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Хорда 22"/>
            <p:cNvSpPr/>
            <p:nvPr/>
          </p:nvSpPr>
          <p:spPr>
            <a:xfrm rot="6809281">
              <a:off x="3418391" y="5460911"/>
              <a:ext cx="452320" cy="398132"/>
            </a:xfrm>
            <a:prstGeom prst="chord">
              <a:avLst/>
            </a:prstGeom>
            <a:solidFill>
              <a:srgbClr val="996633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4" name="солнце" descr="D:\БАЗА КАРТИНКИ\11111111111111111111 картинки\солнце луна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62" r="34757" b="9029"/>
          <a:stretch/>
        </p:blipFill>
        <p:spPr bwMode="auto">
          <a:xfrm>
            <a:off x="6534549" y="5124140"/>
            <a:ext cx="713413" cy="7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звезда" descr="D:\БАЗА КАРТИНКИ\11111111111111111111 картинки\звезда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1609" y="5388036"/>
            <a:ext cx="300491" cy="28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1356E-6 L 0.31997 -0.621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310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1883E-6 L 0.4382 -0.5616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10" y="-280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1883E-6 L -0.30087 -0.624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312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26324E-6 L -0.19862 -0.539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1" y="-269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733256"/>
            <a:ext cx="7488832" cy="110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Розгляньте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сузір’я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скількох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зірочок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Кассіопея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Яке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сузір’я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першим? другим?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п’ятим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всього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сузір’їв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D:\БАЗА КАРТИНКИ\11111111111111111111 картинки\-----------------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58"/>
          <a:stretch/>
        </p:blipFill>
        <p:spPr bwMode="auto">
          <a:xfrm>
            <a:off x="6836213" y="3933056"/>
            <a:ext cx="2200283" cy="110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БАЗА КАРТИНКИ\11111111111111111111 картинки\imzczxz g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87" t="23162"/>
          <a:stretch/>
        </p:blipFill>
        <p:spPr bwMode="auto">
          <a:xfrm>
            <a:off x="107504" y="44624"/>
            <a:ext cx="2088144" cy="18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БАЗА КАРТИНКИ\11111111111111111111 картинки\------------xv----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8154" y="3318233"/>
            <a:ext cx="136609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БАЗА КАРТИНКИ\11111111111111111111 картинки\156294-425x321-piscexcs-constell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02617"/>
            <a:ext cx="1716078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БАЗА КАРТИНКИ\11111111111111111111 картинки\less005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6114"/>
            <a:ext cx="1409146" cy="16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60194" y="2050689"/>
            <a:ext cx="1512168" cy="57883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Кассіопея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55776" y="2850170"/>
            <a:ext cx="1152128" cy="57883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Риби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39952" y="4146314"/>
            <a:ext cx="1051953" cy="57883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08103" y="4869160"/>
            <a:ext cx="1195969" cy="57883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Дракон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272" y="5115360"/>
            <a:ext cx="1909445" cy="57883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Велика Ведмедиця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359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517232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світила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З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чисел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утворилося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число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п’ять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З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іще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чисел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утворити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число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п’ять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БАЗА КАРТИНКИ\11111111111111111111 картинки\луна звезд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1188" y="188640"/>
            <a:ext cx="5913140" cy="52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9359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111"/>
          <p:cNvSpPr/>
          <p:nvPr/>
        </p:nvSpPr>
        <p:spPr>
          <a:xfrm>
            <a:off x="1115616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111"/>
          <p:cNvSpPr/>
          <p:nvPr/>
        </p:nvSpPr>
        <p:spPr>
          <a:xfrm>
            <a:off x="323528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111"/>
          <p:cNvSpPr/>
          <p:nvPr/>
        </p:nvSpPr>
        <p:spPr>
          <a:xfrm>
            <a:off x="1115616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111"/>
          <p:cNvSpPr/>
          <p:nvPr/>
        </p:nvSpPr>
        <p:spPr>
          <a:xfrm>
            <a:off x="323528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49280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цифру та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викладіть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зірок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116632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6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124183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6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124183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6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124183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6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124183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24183"/>
            <a:ext cx="1584176" cy="359284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79912" y="124183"/>
            <a:ext cx="1584176" cy="359284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51720" y="124183"/>
            <a:ext cx="1584176" cy="359284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08104" y="124183"/>
            <a:ext cx="1584176" cy="359284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236296" y="124183"/>
            <a:ext cx="1584176" cy="359284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111"/>
          <p:cNvSpPr/>
          <p:nvPr/>
        </p:nvSpPr>
        <p:spPr>
          <a:xfrm>
            <a:off x="755576" y="386104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111"/>
          <p:cNvSpPr/>
          <p:nvPr/>
        </p:nvSpPr>
        <p:spPr>
          <a:xfrm>
            <a:off x="2915816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111"/>
          <p:cNvSpPr/>
          <p:nvPr/>
        </p:nvSpPr>
        <p:spPr>
          <a:xfrm>
            <a:off x="2123728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111"/>
          <p:cNvSpPr/>
          <p:nvPr/>
        </p:nvSpPr>
        <p:spPr>
          <a:xfrm>
            <a:off x="2915816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111"/>
          <p:cNvSpPr/>
          <p:nvPr/>
        </p:nvSpPr>
        <p:spPr>
          <a:xfrm>
            <a:off x="2123728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111"/>
          <p:cNvSpPr/>
          <p:nvPr/>
        </p:nvSpPr>
        <p:spPr>
          <a:xfrm>
            <a:off x="2555776" y="386104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111"/>
          <p:cNvSpPr/>
          <p:nvPr/>
        </p:nvSpPr>
        <p:spPr>
          <a:xfrm>
            <a:off x="4644008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111"/>
          <p:cNvSpPr/>
          <p:nvPr/>
        </p:nvSpPr>
        <p:spPr>
          <a:xfrm>
            <a:off x="3851920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111"/>
          <p:cNvSpPr/>
          <p:nvPr/>
        </p:nvSpPr>
        <p:spPr>
          <a:xfrm>
            <a:off x="4644008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111"/>
          <p:cNvSpPr/>
          <p:nvPr/>
        </p:nvSpPr>
        <p:spPr>
          <a:xfrm>
            <a:off x="3851920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111"/>
          <p:cNvSpPr/>
          <p:nvPr/>
        </p:nvSpPr>
        <p:spPr>
          <a:xfrm>
            <a:off x="4283968" y="386104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111"/>
          <p:cNvSpPr/>
          <p:nvPr/>
        </p:nvSpPr>
        <p:spPr>
          <a:xfrm>
            <a:off x="6372200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7030A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111"/>
          <p:cNvSpPr/>
          <p:nvPr/>
        </p:nvSpPr>
        <p:spPr>
          <a:xfrm>
            <a:off x="5580112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7030A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111"/>
          <p:cNvSpPr/>
          <p:nvPr/>
        </p:nvSpPr>
        <p:spPr>
          <a:xfrm>
            <a:off x="6372200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7030A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111"/>
          <p:cNvSpPr/>
          <p:nvPr/>
        </p:nvSpPr>
        <p:spPr>
          <a:xfrm>
            <a:off x="5580112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7030A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111"/>
          <p:cNvSpPr/>
          <p:nvPr/>
        </p:nvSpPr>
        <p:spPr>
          <a:xfrm>
            <a:off x="6012160" y="386104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rgbClr val="7030A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111"/>
          <p:cNvSpPr/>
          <p:nvPr/>
        </p:nvSpPr>
        <p:spPr>
          <a:xfrm>
            <a:off x="8100392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111"/>
          <p:cNvSpPr/>
          <p:nvPr/>
        </p:nvSpPr>
        <p:spPr>
          <a:xfrm>
            <a:off x="7308304" y="530120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111"/>
          <p:cNvSpPr/>
          <p:nvPr/>
        </p:nvSpPr>
        <p:spPr>
          <a:xfrm>
            <a:off x="8100392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111"/>
          <p:cNvSpPr/>
          <p:nvPr/>
        </p:nvSpPr>
        <p:spPr>
          <a:xfrm>
            <a:off x="7308304" y="458112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111"/>
          <p:cNvSpPr/>
          <p:nvPr/>
        </p:nvSpPr>
        <p:spPr>
          <a:xfrm>
            <a:off x="7740352" y="3861048"/>
            <a:ext cx="576064" cy="576064"/>
          </a:xfrm>
          <a:prstGeom prst="star5">
            <a:avLst>
              <a:gd name="adj" fmla="val 26349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935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6017E-6 L -0.03142 -0.377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188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37751 L -2.5E-6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2244E-6 L 0.0158 -0.356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78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5693 L -2.77778E-7 -2.34328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2244E-6 L 0.00799 -0.4406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20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409 L -2.22222E-6 -2.34328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2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36132E-7 L 0.0158 -0.3356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6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3588 L -2.77778E-7 -6.847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36132E-7 L 0.00799 -0.4196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0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1985 L -2.22222E-6 -6.8471E-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0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6017E-6 L -0.03142 -0.3775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188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37751 L -2.5E-6 0.0002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2244E-6 L 0.0158 -0.356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78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5693 L -2.77778E-7 -2.34328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2244E-6 L 0.00799 -0.4406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20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409 L -2.22222E-6 -2.34328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2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36132E-7 L 0.0158 -0.33565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6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3588 L -2.77778E-7 -6.8471E-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36132E-7 L 0.00799 -0.41962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0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1985 L -2.22222E-6 -6.8471E-7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0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6017E-6 L -0.03142 -0.37751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188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37751 L -2.5E-6 0.0002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2244E-6 L 0.0158 -0.356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78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5693 L -2.77778E-7 -2.34328E-6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2244E-6 L 0.00799 -0.44067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20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409 L -2.22222E-6 -2.34328E-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2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36132E-7 L 0.0158 -0.33565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6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3588 L -2.77778E-7 -6.8471E-7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36132E-7 L 0.00799 -0.4196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0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1985 L -2.22222E-6 -6.8471E-7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0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6017E-6 L -0.03142 -0.37751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188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37751 L -2.5E-6 0.00023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2244E-6 L 0.0158 -0.3567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78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5693 L -2.77778E-7 -2.34328E-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2244E-6 L 0.00799 -0.44067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20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409 L -2.22222E-6 -2.34328E-6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2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36132E-7 L 0.0158 -0.33565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6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3588 L -2.77778E-7 -6.8471E-7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36132E-7 L 0.00799 -0.41962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0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1985 L -2.22222E-6 -6.8471E-7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0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6017E-6 L -0.03142 -0.37751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-188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37751 L -2.5E-6 0.0002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2244E-6 L 0.0158 -0.3567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78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5693 L -2.77778E-7 -2.34328E-6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7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2244E-6 L 0.00799 -0.44067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20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409 L -2.22222E-6 -2.34328E-6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2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36132E-7 L 0.0158 -0.33565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16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33588 L -2.77778E-7 -6.8471E-7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36132E-7 L 0.00799 -0.41962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0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41985 L -2.22222E-6 -6.8471E-7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20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3" grpId="0" animBg="1"/>
      <p:bldP spid="33" grpId="1" animBg="1"/>
      <p:bldP spid="32" grpId="0" animBg="1"/>
      <p:bldP spid="32" grpId="1" animBg="1"/>
      <p:bldP spid="31" grpId="0" animBg="1"/>
      <p:bldP spid="31" grpId="1" animBg="1"/>
      <p:bldP spid="26" grpId="0" animBg="1"/>
      <p:bldP spid="26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2877" y="260648"/>
            <a:ext cx="8283579" cy="273630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2877" y="3212976"/>
            <a:ext cx="8283579" cy="273630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43910" y="6207695"/>
            <a:ext cx="5457584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зайву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зірочку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5-конечная звезда 1"/>
          <p:cNvSpPr/>
          <p:nvPr/>
        </p:nvSpPr>
        <p:spPr>
          <a:xfrm>
            <a:off x="971600" y="620688"/>
            <a:ext cx="1944216" cy="19442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3563888" y="1124744"/>
            <a:ext cx="1008112" cy="1008112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5364088" y="1124744"/>
            <a:ext cx="1008112" cy="1008112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020272" y="1124744"/>
            <a:ext cx="1008112" cy="1008112"/>
          </a:xfrm>
          <a:prstGeom prst="star5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611560" y="3557031"/>
            <a:ext cx="1944216" cy="19442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2987824" y="3557031"/>
            <a:ext cx="1944216" cy="1944216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6444208" y="3557031"/>
            <a:ext cx="1944216" cy="1944216"/>
          </a:xfrm>
          <a:prstGeom prst="star5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5220072" y="4077469"/>
            <a:ext cx="1008112" cy="1008112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935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2" animBg="1"/>
      <p:bldP spid="1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10371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Додайте на кожному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будинку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вікон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щоб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кожному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 5.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 descr="D:\БАЗА КАРТИНКИ\11111111111111111111 картинки\11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2591" y="168619"/>
            <a:ext cx="5201697" cy="455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5727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616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0244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6760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6388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0905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533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049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БАЗА КАРТИНКИ\11111111111111111111 картинки\11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6677" y="5157192"/>
            <a:ext cx="413604" cy="4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935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85381E-6 L 0.15538 -0.581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-290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85381E-6 L 0.02848 -0.1933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" y="-96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85381E-6 L 0.01475 -0.235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-117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85381E-6 L 0.00504 -0.1933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96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85381E-6 L 0.11719 -0.539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-26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85381E-6 L 0.11128 -0.5815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-290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85381E-6 L -0.02327 -0.1933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-96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85381E-6 L -0.02135 -0.2352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-117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85381E-6 L -0.03125 -0.2773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-138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85381E-6 L -0.1 -0.1933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96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5949280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 предмети  </a:t>
            </a:r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 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позначте їх кількість відповідною цифрою.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0124"/>
          <a:stretch/>
        </p:blipFill>
        <p:spPr bwMode="auto">
          <a:xfrm>
            <a:off x="611560" y="257071"/>
            <a:ext cx="2344076" cy="554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136"/>
          <a:stretch/>
        </p:blipFill>
        <p:spPr bwMode="auto">
          <a:xfrm>
            <a:off x="6114472" y="257071"/>
            <a:ext cx="2343095" cy="554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38" r="34455" b="67509"/>
          <a:stretch/>
        </p:blipFill>
        <p:spPr bwMode="auto">
          <a:xfrm>
            <a:off x="3352800" y="257072"/>
            <a:ext cx="2401455" cy="180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38" t="67284" r="34455"/>
          <a:stretch/>
        </p:blipFill>
        <p:spPr bwMode="auto">
          <a:xfrm>
            <a:off x="3352800" y="3990109"/>
            <a:ext cx="2401455" cy="181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14" t="36588" r="57175" b="51426"/>
          <a:stretch/>
        </p:blipFill>
        <p:spPr bwMode="auto">
          <a:xfrm>
            <a:off x="3288144" y="2290619"/>
            <a:ext cx="683491" cy="6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2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98" t="36588" r="45638" b="51426"/>
          <a:stretch/>
        </p:blipFill>
        <p:spPr bwMode="auto">
          <a:xfrm>
            <a:off x="4165600" y="2290619"/>
            <a:ext cx="711200" cy="6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3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34" t="36588" r="34455" b="51426"/>
          <a:stretch/>
        </p:blipFill>
        <p:spPr bwMode="auto">
          <a:xfrm>
            <a:off x="5070764" y="2290619"/>
            <a:ext cx="683491" cy="6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4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117" t="50000" r="51289" b="36776"/>
          <a:stretch/>
        </p:blipFill>
        <p:spPr bwMode="auto">
          <a:xfrm>
            <a:off x="3759200" y="3034745"/>
            <a:ext cx="674255" cy="73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5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1" t="50000" r="40576" b="36776"/>
          <a:stretch/>
        </p:blipFill>
        <p:spPr bwMode="auto">
          <a:xfrm>
            <a:off x="4644008" y="3055348"/>
            <a:ext cx="637309" cy="73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5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1" t="50000" r="40576" b="36776"/>
          <a:stretch/>
        </p:blipFill>
        <p:spPr bwMode="auto">
          <a:xfrm>
            <a:off x="4654771" y="3068960"/>
            <a:ext cx="637309" cy="73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3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34" t="36588" r="34455" b="51426"/>
          <a:stretch/>
        </p:blipFill>
        <p:spPr bwMode="auto">
          <a:xfrm>
            <a:off x="5076056" y="2276872"/>
            <a:ext cx="683491" cy="6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5" descr="D:\БАЗА КАРТИНКИ\11111111111111111111 картинки\93656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1" t="50000" r="40576" b="36776"/>
          <a:stretch/>
        </p:blipFill>
        <p:spPr bwMode="auto">
          <a:xfrm>
            <a:off x="4654771" y="3068960"/>
            <a:ext cx="637309" cy="73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031E-6 L 0.30001 -0.218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09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decel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031E-6 L -0.01024 0.4112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05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031E-6 L -0.31233 -0.30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-151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43419E-7 L 0.12796 0.1195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9" y="59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64423E-7 L -0.15261 0.20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39" y="101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5.64423E-7 L -0.34896 0.0039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48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6463E-6 L -0.04271 -0.4293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-214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69789E-6 L 0.17778 0.1249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9" y="62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147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72</cp:revision>
  <dcterms:created xsi:type="dcterms:W3CDTF">2015-04-14T09:30:29Z</dcterms:created>
  <dcterms:modified xsi:type="dcterms:W3CDTF">2015-07-11T19:01:32Z</dcterms:modified>
</cp:coreProperties>
</file>