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5607152"/>
            <a:ext cx="8286809" cy="110799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Які іграшки на поличках? Яка іграшка стоїть ліворуч від ведмедика? Яка іграшка стоїть праворуч від ляльки? Які іграшки знаходяться під поличкою, на якій сидить ведмедик?</a:t>
            </a:r>
          </a:p>
        </p:txBody>
      </p:sp>
      <p:pic>
        <p:nvPicPr>
          <p:cNvPr id="2" name="Picture 2" descr="D:\11111111111111111111 картинки\8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30" y="1000108"/>
            <a:ext cx="8568598" cy="3714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42844" y="5078426"/>
            <a:ext cx="7467531" cy="17081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Визначте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звуть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дівчат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Наталочки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червоний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синій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бант, в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Оленки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синій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зелений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а 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Ірочки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червоний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зелений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Придумайте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імена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хлопчиків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дівчат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малюнку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хлопчиків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Кого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іграшок</a:t>
            </a:r>
            <a:r>
              <a:rPr lang="ru-RU" sz="2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pic>
        <p:nvPicPr>
          <p:cNvPr id="4098" name="Picture 2" descr="D:\11111111111111111111 картинки\9jffd co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582" y="428604"/>
            <a:ext cx="8314822" cy="457202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42843" y="5607152"/>
            <a:ext cx="7429553" cy="110799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квітів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росте на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клумбі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квітів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росте на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клумбі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ліворуч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метеликів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літає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над клумбами?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Чого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метеликів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квітів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pic>
        <p:nvPicPr>
          <p:cNvPr id="3074" name="Picture 2" descr="D:\11111111111111111111 картинки\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7753"/>
            <a:ext cx="8690053" cy="36385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93117" y="5929330"/>
            <a:ext cx="7379279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Оберіть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іграшки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одній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Якою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цифрою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позначаємо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число один?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43372" y="4749896"/>
            <a:ext cx="857256" cy="1071570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73241" y="4749896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6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57224" y="357166"/>
            <a:ext cx="1643074" cy="1643074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1" descr="D:\11111111111111111111 картинки\мячи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571480"/>
            <a:ext cx="1254884" cy="1311275"/>
          </a:xfrm>
          <a:prstGeom prst="rect">
            <a:avLst/>
          </a:prstGeom>
          <a:noFill/>
        </p:spPr>
      </p:pic>
      <p:sp>
        <p:nvSpPr>
          <p:cNvPr id="34" name="Скругленный прямоугольник 33"/>
          <p:cNvSpPr/>
          <p:nvPr/>
        </p:nvSpPr>
        <p:spPr>
          <a:xfrm>
            <a:off x="3571868" y="2071678"/>
            <a:ext cx="1928826" cy="250033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2" descr="D:\11111111111111111111 картинки\пирамида.png"/>
          <p:cNvPicPr>
            <a:picLocks noChangeAspect="1" noChangeArrowheads="1"/>
          </p:cNvPicPr>
          <p:nvPr/>
        </p:nvPicPr>
        <p:blipFill>
          <a:blip r:embed="rId5" cstate="print"/>
          <a:srcRect r="46450"/>
          <a:stretch>
            <a:fillRect/>
          </a:stretch>
        </p:blipFill>
        <p:spPr bwMode="auto">
          <a:xfrm>
            <a:off x="3820567" y="2251078"/>
            <a:ext cx="1537251" cy="2178054"/>
          </a:xfrm>
          <a:prstGeom prst="rect">
            <a:avLst/>
          </a:prstGeom>
          <a:noFill/>
        </p:spPr>
      </p:pic>
      <p:grpSp>
        <p:nvGrpSpPr>
          <p:cNvPr id="43" name="Группа 42"/>
          <p:cNvGrpSpPr/>
          <p:nvPr/>
        </p:nvGrpSpPr>
        <p:grpSpPr>
          <a:xfrm>
            <a:off x="3000364" y="285728"/>
            <a:ext cx="2571768" cy="1571636"/>
            <a:chOff x="3071802" y="285728"/>
            <a:chExt cx="2571768" cy="1571636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3071802" y="285728"/>
              <a:ext cx="2571768" cy="1571636"/>
            </a:xfrm>
            <a:prstGeom prst="round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76" name="Picture 4" descr="D:\11111111111111111111 картинки\игрушки3 copy.png"/>
            <p:cNvPicPr>
              <a:picLocks noChangeAspect="1" noChangeArrowheads="1"/>
            </p:cNvPicPr>
            <p:nvPr/>
          </p:nvPicPr>
          <p:blipFill>
            <a:blip r:embed="rId6" cstate="print"/>
            <a:srcRect l="11610"/>
            <a:stretch>
              <a:fillRect/>
            </a:stretch>
          </p:blipFill>
          <p:spPr bwMode="auto">
            <a:xfrm>
              <a:off x="4357686" y="428604"/>
              <a:ext cx="1153283" cy="1304759"/>
            </a:xfrm>
            <a:prstGeom prst="rect">
              <a:avLst/>
            </a:prstGeom>
            <a:noFill/>
          </p:spPr>
        </p:pic>
        <p:pic>
          <p:nvPicPr>
            <p:cNvPr id="42" name="Picture 4" descr="D:\11111111111111111111 картинки\игрушки3 copy.png"/>
            <p:cNvPicPr>
              <a:picLocks noChangeAspect="1" noChangeArrowheads="1"/>
            </p:cNvPicPr>
            <p:nvPr/>
          </p:nvPicPr>
          <p:blipFill>
            <a:blip r:embed="rId6" cstate="print"/>
            <a:srcRect l="11610"/>
            <a:stretch>
              <a:fillRect/>
            </a:stretch>
          </p:blipFill>
          <p:spPr bwMode="auto">
            <a:xfrm>
              <a:off x="3214678" y="428604"/>
              <a:ext cx="1153283" cy="1304759"/>
            </a:xfrm>
            <a:prstGeom prst="rect">
              <a:avLst/>
            </a:prstGeom>
            <a:noFill/>
          </p:spPr>
        </p:pic>
      </p:grpSp>
      <p:grpSp>
        <p:nvGrpSpPr>
          <p:cNvPr id="46" name="Группа 45"/>
          <p:cNvGrpSpPr/>
          <p:nvPr/>
        </p:nvGrpSpPr>
        <p:grpSpPr>
          <a:xfrm>
            <a:off x="6000760" y="357166"/>
            <a:ext cx="2643206" cy="2214578"/>
            <a:chOff x="6143636" y="357166"/>
            <a:chExt cx="2643206" cy="2214578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6143636" y="357166"/>
              <a:ext cx="2643206" cy="2214578"/>
            </a:xfrm>
            <a:prstGeom prst="round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77" name="Picture 5" descr="D:\11111111111111111111 картинки\8llhkj.png"/>
            <p:cNvPicPr>
              <a:picLocks noChangeAspect="1" noChangeArrowheads="1"/>
            </p:cNvPicPr>
            <p:nvPr/>
          </p:nvPicPr>
          <p:blipFill>
            <a:blip r:embed="rId7" cstate="print"/>
            <a:srcRect b="34456"/>
            <a:stretch>
              <a:fillRect/>
            </a:stretch>
          </p:blipFill>
          <p:spPr bwMode="auto">
            <a:xfrm>
              <a:off x="6286512" y="571480"/>
              <a:ext cx="1198914" cy="785818"/>
            </a:xfrm>
            <a:prstGeom prst="rect">
              <a:avLst/>
            </a:prstGeom>
            <a:noFill/>
          </p:spPr>
        </p:pic>
        <p:pic>
          <p:nvPicPr>
            <p:cNvPr id="44" name="Picture 5" descr="D:\11111111111111111111 картинки\8llhkj.png"/>
            <p:cNvPicPr>
              <a:picLocks noChangeAspect="1" noChangeArrowheads="1"/>
            </p:cNvPicPr>
            <p:nvPr/>
          </p:nvPicPr>
          <p:blipFill>
            <a:blip r:embed="rId7" cstate="print"/>
            <a:srcRect b="34456"/>
            <a:stretch>
              <a:fillRect/>
            </a:stretch>
          </p:blipFill>
          <p:spPr bwMode="auto">
            <a:xfrm>
              <a:off x="6429388" y="1571612"/>
              <a:ext cx="1198914" cy="785818"/>
            </a:xfrm>
            <a:prstGeom prst="rect">
              <a:avLst/>
            </a:prstGeom>
            <a:noFill/>
          </p:spPr>
        </p:pic>
        <p:pic>
          <p:nvPicPr>
            <p:cNvPr id="45" name="Picture 5" descr="D:\11111111111111111111 картинки\8llhkj.png"/>
            <p:cNvPicPr>
              <a:picLocks noChangeAspect="1" noChangeArrowheads="1"/>
            </p:cNvPicPr>
            <p:nvPr/>
          </p:nvPicPr>
          <p:blipFill>
            <a:blip r:embed="rId7" cstate="print"/>
            <a:srcRect b="34456"/>
            <a:stretch>
              <a:fillRect/>
            </a:stretch>
          </p:blipFill>
          <p:spPr bwMode="auto">
            <a:xfrm>
              <a:off x="7500958" y="1071546"/>
              <a:ext cx="1198914" cy="785818"/>
            </a:xfrm>
            <a:prstGeom prst="rect">
              <a:avLst/>
            </a:prstGeom>
            <a:noFill/>
          </p:spPr>
        </p:pic>
      </p:grpSp>
      <p:sp>
        <p:nvSpPr>
          <p:cNvPr id="29" name="Скругленный прямоугольник 28"/>
          <p:cNvSpPr/>
          <p:nvPr/>
        </p:nvSpPr>
        <p:spPr>
          <a:xfrm>
            <a:off x="928662" y="4214818"/>
            <a:ext cx="1857388" cy="1500198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4" descr="D:\11111111111111111111 картинки\барабан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0100" y="4357694"/>
            <a:ext cx="1722437" cy="1255713"/>
          </a:xfrm>
          <a:prstGeom prst="rect">
            <a:avLst/>
          </a:prstGeom>
          <a:noFill/>
        </p:spPr>
      </p:pic>
      <p:sp>
        <p:nvSpPr>
          <p:cNvPr id="28" name="Скругленный прямоугольник 27"/>
          <p:cNvSpPr/>
          <p:nvPr/>
        </p:nvSpPr>
        <p:spPr>
          <a:xfrm>
            <a:off x="1071538" y="2357430"/>
            <a:ext cx="1643074" cy="1500198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9" name="3" descr="D:\11111111111111111111 картинки\3019hj.png"/>
          <p:cNvPicPr>
            <a:picLocks noChangeAspect="1" noChangeArrowheads="1"/>
          </p:cNvPicPr>
          <p:nvPr/>
        </p:nvPicPr>
        <p:blipFill>
          <a:blip r:embed="rId9" cstate="print"/>
          <a:srcRect l="8333" t="3431" r="2206" b="5882"/>
          <a:stretch>
            <a:fillRect/>
          </a:stretch>
        </p:blipFill>
        <p:spPr bwMode="auto">
          <a:xfrm>
            <a:off x="1285852" y="2500306"/>
            <a:ext cx="1198035" cy="1214446"/>
          </a:xfrm>
          <a:prstGeom prst="rect">
            <a:avLst/>
          </a:prstGeom>
          <a:noFill/>
        </p:spPr>
      </p:pic>
      <p:grpSp>
        <p:nvGrpSpPr>
          <p:cNvPr id="51" name="Группа 50"/>
          <p:cNvGrpSpPr/>
          <p:nvPr/>
        </p:nvGrpSpPr>
        <p:grpSpPr>
          <a:xfrm>
            <a:off x="5929322" y="3214686"/>
            <a:ext cx="2714644" cy="2286016"/>
            <a:chOff x="5929322" y="3214686"/>
            <a:chExt cx="2714644" cy="2286016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5929322" y="3214686"/>
              <a:ext cx="2714644" cy="2286016"/>
            </a:xfrm>
            <a:prstGeom prst="round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80" name="Picture 8" descr="D:\11111111111111111111 картинки\18gkhm.png"/>
            <p:cNvPicPr>
              <a:picLocks noChangeAspect="1" noChangeArrowheads="1"/>
            </p:cNvPicPr>
            <p:nvPr/>
          </p:nvPicPr>
          <p:blipFill>
            <a:blip r:embed="rId10" cstate="print"/>
            <a:srcRect l="68278" t="67832" r="3987" b="3200"/>
            <a:stretch>
              <a:fillRect/>
            </a:stretch>
          </p:blipFill>
          <p:spPr bwMode="auto">
            <a:xfrm>
              <a:off x="6000760" y="3429000"/>
              <a:ext cx="2567566" cy="185738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2897" y="6143644"/>
            <a:ext cx="559961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Оберіть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коробки, в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одна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іграшка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223658" y="502055"/>
            <a:ext cx="2652896" cy="2406216"/>
            <a:chOff x="179512" y="3052401"/>
            <a:chExt cx="2796912" cy="2536839"/>
          </a:xfrm>
        </p:grpSpPr>
        <p:sp>
          <p:nvSpPr>
            <p:cNvPr id="17" name="Куб 16"/>
            <p:cNvSpPr/>
            <p:nvPr/>
          </p:nvSpPr>
          <p:spPr>
            <a:xfrm>
              <a:off x="179512" y="3052401"/>
              <a:ext cx="2796912" cy="2536839"/>
            </a:xfrm>
            <a:prstGeom prst="cube">
              <a:avLst>
                <a:gd name="adj" fmla="val 10357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7" name="Picture 3" descr="D:\БАЗА КАРТИНКИ\11111111111111111111 картинки\20vs_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38" t="16247" r="73543" b="9944"/>
            <a:stretch/>
          </p:blipFill>
          <p:spPr bwMode="auto">
            <a:xfrm>
              <a:off x="409575" y="3458691"/>
              <a:ext cx="2057400" cy="1914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5159464" y="548680"/>
            <a:ext cx="2652896" cy="2406216"/>
            <a:chOff x="3143240" y="3052401"/>
            <a:chExt cx="2796912" cy="2536839"/>
          </a:xfrm>
        </p:grpSpPr>
        <p:sp>
          <p:nvSpPr>
            <p:cNvPr id="2" name="Куб 1"/>
            <p:cNvSpPr/>
            <p:nvPr/>
          </p:nvSpPr>
          <p:spPr>
            <a:xfrm>
              <a:off x="3143240" y="3052401"/>
              <a:ext cx="2796912" cy="2536839"/>
            </a:xfrm>
            <a:prstGeom prst="cube">
              <a:avLst>
                <a:gd name="adj" fmla="val 10357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Picture 3" descr="D:\БАЗА КАРТИНКИ\11111111111111111111 картинки\20vs_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0417" t="36811" r="41786" b="15451"/>
            <a:stretch/>
          </p:blipFill>
          <p:spPr bwMode="auto">
            <a:xfrm>
              <a:off x="3714750" y="3776067"/>
              <a:ext cx="1590675" cy="1238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1199024" y="3429000"/>
            <a:ext cx="2652896" cy="2406216"/>
            <a:chOff x="6167576" y="3052401"/>
            <a:chExt cx="2796912" cy="2536839"/>
          </a:xfrm>
        </p:grpSpPr>
        <p:sp>
          <p:nvSpPr>
            <p:cNvPr id="16" name="Куб 15"/>
            <p:cNvSpPr/>
            <p:nvPr/>
          </p:nvSpPr>
          <p:spPr>
            <a:xfrm>
              <a:off x="6167576" y="3052401"/>
              <a:ext cx="2796912" cy="2536839"/>
            </a:xfrm>
            <a:prstGeom prst="cube">
              <a:avLst>
                <a:gd name="adj" fmla="val 10357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Picture 3" descr="D:\БАЗА КАРТИНКИ\11111111111111111111 картинки\20vs_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8978" t="27998" r="3233" b="15451"/>
            <a:stretch/>
          </p:blipFill>
          <p:spPr bwMode="auto">
            <a:xfrm>
              <a:off x="6192783" y="3690341"/>
              <a:ext cx="2483673" cy="1466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Скругленный прямоугольник 8"/>
          <p:cNvSpPr/>
          <p:nvPr/>
        </p:nvSpPr>
        <p:spPr>
          <a:xfrm>
            <a:off x="1043608" y="260648"/>
            <a:ext cx="3000332" cy="292895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159464" y="3429000"/>
            <a:ext cx="2652896" cy="2406216"/>
            <a:chOff x="5159464" y="3573016"/>
            <a:chExt cx="2652896" cy="2406216"/>
          </a:xfrm>
        </p:grpSpPr>
        <p:sp>
          <p:nvSpPr>
            <p:cNvPr id="23" name="Куб 22"/>
            <p:cNvSpPr/>
            <p:nvPr/>
          </p:nvSpPr>
          <p:spPr>
            <a:xfrm>
              <a:off x="5159464" y="3573016"/>
              <a:ext cx="2652896" cy="2406216"/>
            </a:xfrm>
            <a:prstGeom prst="cube">
              <a:avLst>
                <a:gd name="adj" fmla="val 10357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 descr="D:\БАЗА КАРТИНКИ\11111111111111111111 картинки\матрешк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1551" y="4138098"/>
              <a:ext cx="988758" cy="1585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Скругленный прямоугольник 24"/>
          <p:cNvSpPr/>
          <p:nvPr/>
        </p:nvSpPr>
        <p:spPr>
          <a:xfrm>
            <a:off x="4985746" y="3189606"/>
            <a:ext cx="3000332" cy="2880320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097867" y="6182045"/>
            <a:ext cx="2232726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 пару.</a:t>
            </a:r>
          </a:p>
        </p:txBody>
      </p:sp>
      <p:pic>
        <p:nvPicPr>
          <p:cNvPr id="1027" name="Picture 3" descr="D:\БАЗА КАРТИНКИ\11111111111111111111 картинки\Рисуxcvxноdfd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8781" y="579562"/>
            <a:ext cx="1768286" cy="170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БАЗА КАРТИНКИ\11111111111111111111 картинки\Рисxcунddок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4308" y="548680"/>
            <a:ext cx="1703676" cy="17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1" descr="D:\БАЗА КАРТИНКИ\11111111111111111111 картинки\Риfvgbсsdунок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230" y="548680"/>
            <a:ext cx="1650306" cy="17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БАЗА КАРТИНКИ\11111111111111111111 картинки\Рисунsdvоdfdк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583" y="4188053"/>
            <a:ext cx="1768286" cy="170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БАЗА КАРТИНКИ\11111111111111111111 картинки\Рисfdxcунок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3391" y="4168978"/>
            <a:ext cx="1703676" cy="17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БАЗА КАРТИНКИ\11111111111111111111 картинки\Рисsdsdунок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9558" y="4077072"/>
            <a:ext cx="1650306" cy="17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69132 0.4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66" y="200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-0.26267 0.4069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42" y="20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-0.26267 0.4069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42" y="20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138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53</cp:revision>
  <dcterms:created xsi:type="dcterms:W3CDTF">2015-04-14T09:30:29Z</dcterms:created>
  <dcterms:modified xsi:type="dcterms:W3CDTF">2015-07-11T19:07:10Z</dcterms:modified>
</cp:coreProperties>
</file>